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1.xml" ContentType="application/vnd.openxmlformats-officedocument.theme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70" r:id="rId10"/>
    <p:sldId id="274" r:id="rId11"/>
    <p:sldId id="272" r:id="rId12"/>
    <p:sldId id="273" r:id="rId13"/>
  </p:sldIdLst>
  <p:sldSz cx="18288000" cy="10287000"/>
  <p:notesSz cx="6858000" cy="9144000"/>
  <p:embeddedFontLst>
    <p:embeddedFont>
      <p:font typeface="Gordita Bold" panose="020B0604020202020204" charset="0"/>
      <p:regular r:id="rId14"/>
    </p:embeddedFont>
    <p:embeddedFont>
      <p:font typeface="Montserrat" panose="00000500000000000000" pitchFamily="2" charset="0"/>
      <p:regular r:id="rId15"/>
    </p:embeddedFont>
    <p:embeddedFont>
      <p:font typeface="Montserrat Bold" panose="00000800000000000000" charset="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0" d="100"/>
          <a:sy n="40" d="100"/>
        </p:scale>
        <p:origin x="824" y="71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customXml" Target="../customXml/item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customXml" Target="../customXml/item3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customXml" Target="../customXml/item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8.jpe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svg"/><Relationship Id="rId3" Type="http://schemas.openxmlformats.org/officeDocument/2006/relationships/image" Target="../media/image10.svg"/><Relationship Id="rId7" Type="http://schemas.openxmlformats.org/officeDocument/2006/relationships/image" Target="../media/image14.svg"/><Relationship Id="rId12" Type="http://schemas.openxmlformats.org/officeDocument/2006/relationships/image" Target="../media/image1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sv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18" Type="http://schemas.openxmlformats.org/officeDocument/2006/relationships/image" Target="../media/image18.png"/><Relationship Id="rId26" Type="http://schemas.openxmlformats.org/officeDocument/2006/relationships/image" Target="../media/image16.svg"/><Relationship Id="rId3" Type="http://schemas.openxmlformats.org/officeDocument/2006/relationships/image" Target="../media/image22.svg"/><Relationship Id="rId21" Type="http://schemas.openxmlformats.org/officeDocument/2006/relationships/image" Target="../media/image11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17" Type="http://schemas.openxmlformats.org/officeDocument/2006/relationships/image" Target="../media/image36.svg"/><Relationship Id="rId25" Type="http://schemas.openxmlformats.org/officeDocument/2006/relationships/image" Target="../media/image15.png"/><Relationship Id="rId2" Type="http://schemas.openxmlformats.org/officeDocument/2006/relationships/image" Target="../media/image21.png"/><Relationship Id="rId16" Type="http://schemas.openxmlformats.org/officeDocument/2006/relationships/image" Target="../media/image35.png"/><Relationship Id="rId20" Type="http://schemas.openxmlformats.org/officeDocument/2006/relationships/image" Target="../media/image10.svg"/><Relationship Id="rId29" Type="http://schemas.openxmlformats.org/officeDocument/2006/relationships/image" Target="../media/image20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11" Type="http://schemas.openxmlformats.org/officeDocument/2006/relationships/image" Target="../media/image30.svg"/><Relationship Id="rId24" Type="http://schemas.openxmlformats.org/officeDocument/2006/relationships/image" Target="../media/image14.svg"/><Relationship Id="rId5" Type="http://schemas.openxmlformats.org/officeDocument/2006/relationships/image" Target="../media/image24.png"/><Relationship Id="rId15" Type="http://schemas.openxmlformats.org/officeDocument/2006/relationships/image" Target="../media/image34.svg"/><Relationship Id="rId23" Type="http://schemas.openxmlformats.org/officeDocument/2006/relationships/image" Target="../media/image13.png"/><Relationship Id="rId28" Type="http://schemas.openxmlformats.org/officeDocument/2006/relationships/image" Target="../media/image19.png"/><Relationship Id="rId10" Type="http://schemas.openxmlformats.org/officeDocument/2006/relationships/image" Target="../media/image29.png"/><Relationship Id="rId19" Type="http://schemas.openxmlformats.org/officeDocument/2006/relationships/image" Target="../media/image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image" Target="../media/image33.png"/><Relationship Id="rId22" Type="http://schemas.openxmlformats.org/officeDocument/2006/relationships/image" Target="../media/image12.svg"/><Relationship Id="rId27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svg"/><Relationship Id="rId7" Type="http://schemas.openxmlformats.org/officeDocument/2006/relationships/image" Target="../media/image44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svg"/><Relationship Id="rId4" Type="http://schemas.openxmlformats.org/officeDocument/2006/relationships/image" Target="../media/image41.png"/><Relationship Id="rId9" Type="http://schemas.openxmlformats.org/officeDocument/2006/relationships/image" Target="../media/image46.sv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501546" y="8997665"/>
            <a:ext cx="2786454" cy="1179195"/>
          </a:xfrm>
          <a:custGeom>
            <a:avLst/>
            <a:gdLst/>
            <a:ahLst/>
            <a:cxnLst/>
            <a:rect l="l" t="t" r="r" b="b"/>
            <a:pathLst>
              <a:path w="2786454" h="1179195">
                <a:moveTo>
                  <a:pt x="0" y="0"/>
                </a:moveTo>
                <a:lnTo>
                  <a:pt x="2786454" y="0"/>
                </a:lnTo>
                <a:lnTo>
                  <a:pt x="2786454" y="1179195"/>
                </a:lnTo>
                <a:lnTo>
                  <a:pt x="0" y="11791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TextBox 3"/>
          <p:cNvSpPr txBox="1"/>
          <p:nvPr/>
        </p:nvSpPr>
        <p:spPr>
          <a:xfrm>
            <a:off x="380754" y="2927248"/>
            <a:ext cx="17526493" cy="1581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53"/>
              </a:lnSpc>
            </a:pPr>
            <a:r>
              <a:rPr lang="en-US" sz="4503">
                <a:solidFill>
                  <a:srgbClr val="011046"/>
                </a:solidFill>
                <a:latin typeface="Montserrat"/>
                <a:ea typeface="Montserrat"/>
                <a:cs typeface="Montserrat"/>
                <a:sym typeface="Montserrat"/>
              </a:rPr>
              <a:t>Measurement properties of physical activity devices in use in people with knee arthritis and total knee replacement: A systematic review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92727" y="7356667"/>
            <a:ext cx="2871282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>
                <a:solidFill>
                  <a:srgbClr val="011046"/>
                </a:solidFill>
                <a:latin typeface="Montserrat"/>
                <a:ea typeface="Montserrat"/>
                <a:cs typeface="Montserrat"/>
                <a:sym typeface="Montserrat"/>
              </a:rPr>
              <a:t>PhD Candidate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92727" y="8950040"/>
            <a:ext cx="2358912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>
                <a:solidFill>
                  <a:srgbClr val="011046"/>
                </a:solidFill>
                <a:latin typeface="Montserrat"/>
                <a:ea typeface="Montserrat"/>
                <a:cs typeface="Montserrat"/>
                <a:sym typeface="Montserrat"/>
              </a:rPr>
              <a:t>7th Feb 2025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92727" y="6774881"/>
            <a:ext cx="8022781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20"/>
              </a:lnSpc>
            </a:pPr>
            <a:r>
              <a:rPr lang="en-US" sz="2300" b="1">
                <a:solidFill>
                  <a:srgbClr val="011046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Ayobami E Olanrewaju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92727" y="7813867"/>
            <a:ext cx="8209870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>
                <a:solidFill>
                  <a:srgbClr val="011046"/>
                </a:solidFill>
                <a:latin typeface="Montserrat"/>
                <a:ea typeface="Montserrat"/>
                <a:cs typeface="Montserrat"/>
                <a:sym typeface="Montserrat"/>
              </a:rPr>
              <a:t>Division of Informatics, Imaging and Data Sciences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92727" y="8337265"/>
            <a:ext cx="6003253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>
                <a:solidFill>
                  <a:srgbClr val="011046"/>
                </a:solidFill>
                <a:latin typeface="Montserrat"/>
                <a:ea typeface="Montserrat"/>
                <a:cs typeface="Montserrat"/>
                <a:sym typeface="Montserrat"/>
              </a:rPr>
              <a:t>The University of Manchester</a:t>
            </a:r>
          </a:p>
        </p:txBody>
      </p:sp>
      <p:grpSp>
        <p:nvGrpSpPr>
          <p:cNvPr id="9" name="Group 9"/>
          <p:cNvGrpSpPr/>
          <p:nvPr/>
        </p:nvGrpSpPr>
        <p:grpSpPr>
          <a:xfrm rot="-10800000">
            <a:off x="15884294" y="-3710354"/>
            <a:ext cx="5117231" cy="4369274"/>
            <a:chOff x="0" y="0"/>
            <a:chExt cx="812800" cy="69399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693997"/>
            </a:xfrm>
            <a:custGeom>
              <a:avLst/>
              <a:gdLst/>
              <a:ahLst/>
              <a:cxnLst/>
              <a:rect l="l" t="t" r="r" b="b"/>
              <a:pathLst>
                <a:path w="812800" h="693997">
                  <a:moveTo>
                    <a:pt x="406400" y="0"/>
                  </a:moveTo>
                  <a:lnTo>
                    <a:pt x="812800" y="693997"/>
                  </a:lnTo>
                  <a:lnTo>
                    <a:pt x="0" y="693997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B62713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127000" y="293638"/>
              <a:ext cx="558800" cy="3507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62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B9D4997-C8FB-053D-A277-4C7AE39F32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5098EF21-0091-1CD3-8C4D-EEC59512C168}"/>
              </a:ext>
            </a:extLst>
          </p:cNvPr>
          <p:cNvGrpSpPr/>
          <p:nvPr/>
        </p:nvGrpSpPr>
        <p:grpSpPr>
          <a:xfrm rot="-10800000">
            <a:off x="15767484" y="-3987321"/>
            <a:ext cx="5117231" cy="4369274"/>
            <a:chOff x="0" y="0"/>
            <a:chExt cx="812800" cy="693997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E1E2DB0D-D627-8B8A-B0AC-81D51820282F}"/>
                </a:ext>
              </a:extLst>
            </p:cNvPr>
            <p:cNvSpPr/>
            <p:nvPr/>
          </p:nvSpPr>
          <p:spPr>
            <a:xfrm>
              <a:off x="0" y="0"/>
              <a:ext cx="812800" cy="693997"/>
            </a:xfrm>
            <a:custGeom>
              <a:avLst/>
              <a:gdLst/>
              <a:ahLst/>
              <a:cxnLst/>
              <a:rect l="l" t="t" r="r" b="b"/>
              <a:pathLst>
                <a:path w="812800" h="693997">
                  <a:moveTo>
                    <a:pt x="406400" y="0"/>
                  </a:moveTo>
                  <a:lnTo>
                    <a:pt x="812800" y="693997"/>
                  </a:lnTo>
                  <a:lnTo>
                    <a:pt x="0" y="693997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B62713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E35A7A7D-C178-29E5-ACE9-1492A3BDB8A0}"/>
                </a:ext>
              </a:extLst>
            </p:cNvPr>
            <p:cNvSpPr txBox="1"/>
            <p:nvPr/>
          </p:nvSpPr>
          <p:spPr>
            <a:xfrm>
              <a:off x="127000" y="293638"/>
              <a:ext cx="558800" cy="3507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62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D5BC9264-C94F-E53C-AAC9-3FAA891C8551}"/>
              </a:ext>
            </a:extLst>
          </p:cNvPr>
          <p:cNvGrpSpPr/>
          <p:nvPr/>
        </p:nvGrpSpPr>
        <p:grpSpPr>
          <a:xfrm>
            <a:off x="2298226" y="4817994"/>
            <a:ext cx="190500" cy="190500"/>
            <a:chOff x="0" y="0"/>
            <a:chExt cx="50173" cy="50173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917174C0-7CDD-D238-47F3-2F0D9C09D12A}"/>
                </a:ext>
              </a:extLst>
            </p:cNvPr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AD9F1F3E-6100-3FB9-3462-9414E4E5CCCE}"/>
                </a:ext>
              </a:extLst>
            </p:cNvPr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3E9B3F39-C38F-6E7B-1A8E-E0FCFD790D19}"/>
              </a:ext>
            </a:extLst>
          </p:cNvPr>
          <p:cNvGrpSpPr/>
          <p:nvPr/>
        </p:nvGrpSpPr>
        <p:grpSpPr>
          <a:xfrm>
            <a:off x="2526992" y="4817994"/>
            <a:ext cx="190500" cy="190500"/>
            <a:chOff x="0" y="0"/>
            <a:chExt cx="50173" cy="50173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0DB51449-4F69-3AA4-55F0-B4C8D120FEF8}"/>
                </a:ext>
              </a:extLst>
            </p:cNvPr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EAE19DC2-C423-204B-1F90-F377266AAE82}"/>
                </a:ext>
              </a:extLst>
            </p:cNvPr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E4E8C8EF-84F0-E0E9-B98A-12C8C48E981B}"/>
              </a:ext>
            </a:extLst>
          </p:cNvPr>
          <p:cNvGrpSpPr/>
          <p:nvPr/>
        </p:nvGrpSpPr>
        <p:grpSpPr>
          <a:xfrm>
            <a:off x="2765117" y="4817994"/>
            <a:ext cx="190500" cy="190500"/>
            <a:chOff x="0" y="0"/>
            <a:chExt cx="50173" cy="50173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3E264BBE-0B6F-7303-34B3-C7F79C09A627}"/>
                </a:ext>
              </a:extLst>
            </p:cNvPr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3AE59F84-B6B2-DC3F-C5C0-E72AE392DAFD}"/>
                </a:ext>
              </a:extLst>
            </p:cNvPr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4" name="Group 14">
            <a:extLst>
              <a:ext uri="{FF2B5EF4-FFF2-40B4-BE49-F238E27FC236}">
                <a16:creationId xmlns:a16="http://schemas.microsoft.com/office/drawing/2014/main" id="{9CA02880-4AF0-075E-BFEE-D928048DCDBA}"/>
              </a:ext>
            </a:extLst>
          </p:cNvPr>
          <p:cNvGrpSpPr/>
          <p:nvPr/>
        </p:nvGrpSpPr>
        <p:grpSpPr>
          <a:xfrm>
            <a:off x="3003242" y="4817994"/>
            <a:ext cx="190500" cy="190500"/>
            <a:chOff x="0" y="0"/>
            <a:chExt cx="50173" cy="50173"/>
          </a:xfrm>
        </p:grpSpPr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1449FBA0-4602-FA6E-6F97-5F8F6E8F6C74}"/>
                </a:ext>
              </a:extLst>
            </p:cNvPr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6" name="TextBox 16">
              <a:extLst>
                <a:ext uri="{FF2B5EF4-FFF2-40B4-BE49-F238E27FC236}">
                  <a16:creationId xmlns:a16="http://schemas.microsoft.com/office/drawing/2014/main" id="{BDB29C27-5F7D-5D22-C04B-18147FAD7C06}"/>
                </a:ext>
              </a:extLst>
            </p:cNvPr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7" name="Group 17">
            <a:extLst>
              <a:ext uri="{FF2B5EF4-FFF2-40B4-BE49-F238E27FC236}">
                <a16:creationId xmlns:a16="http://schemas.microsoft.com/office/drawing/2014/main" id="{F0D20C76-988C-6508-9D2D-C88924C1A218}"/>
              </a:ext>
            </a:extLst>
          </p:cNvPr>
          <p:cNvGrpSpPr/>
          <p:nvPr/>
        </p:nvGrpSpPr>
        <p:grpSpPr>
          <a:xfrm>
            <a:off x="3241367" y="4817994"/>
            <a:ext cx="190500" cy="190500"/>
            <a:chOff x="0" y="0"/>
            <a:chExt cx="50173" cy="50173"/>
          </a:xfrm>
        </p:grpSpPr>
        <p:sp>
          <p:nvSpPr>
            <p:cNvPr id="18" name="Freeform 18">
              <a:extLst>
                <a:ext uri="{FF2B5EF4-FFF2-40B4-BE49-F238E27FC236}">
                  <a16:creationId xmlns:a16="http://schemas.microsoft.com/office/drawing/2014/main" id="{79D13D9D-836F-32F7-A70C-EFE040615603}"/>
                </a:ext>
              </a:extLst>
            </p:cNvPr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9" name="TextBox 19">
              <a:extLst>
                <a:ext uri="{FF2B5EF4-FFF2-40B4-BE49-F238E27FC236}">
                  <a16:creationId xmlns:a16="http://schemas.microsoft.com/office/drawing/2014/main" id="{2EC96C2E-E8CD-D61D-B2B8-0A841AD03C0D}"/>
                </a:ext>
              </a:extLst>
            </p:cNvPr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0" name="Group 20">
            <a:extLst>
              <a:ext uri="{FF2B5EF4-FFF2-40B4-BE49-F238E27FC236}">
                <a16:creationId xmlns:a16="http://schemas.microsoft.com/office/drawing/2014/main" id="{F43DD5DA-ADBA-B6C6-D3A7-C3B237272A14}"/>
              </a:ext>
            </a:extLst>
          </p:cNvPr>
          <p:cNvGrpSpPr/>
          <p:nvPr/>
        </p:nvGrpSpPr>
        <p:grpSpPr>
          <a:xfrm>
            <a:off x="3479492" y="4817994"/>
            <a:ext cx="190500" cy="190500"/>
            <a:chOff x="0" y="0"/>
            <a:chExt cx="50173" cy="50173"/>
          </a:xfrm>
        </p:grpSpPr>
        <p:sp>
          <p:nvSpPr>
            <p:cNvPr id="21" name="Freeform 21">
              <a:extLst>
                <a:ext uri="{FF2B5EF4-FFF2-40B4-BE49-F238E27FC236}">
                  <a16:creationId xmlns:a16="http://schemas.microsoft.com/office/drawing/2014/main" id="{8D20407C-01C5-74E5-D573-2BF9423991AC}"/>
                </a:ext>
              </a:extLst>
            </p:cNvPr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2" name="TextBox 22">
              <a:extLst>
                <a:ext uri="{FF2B5EF4-FFF2-40B4-BE49-F238E27FC236}">
                  <a16:creationId xmlns:a16="http://schemas.microsoft.com/office/drawing/2014/main" id="{266AFE27-183A-8C4A-98D1-95E97E818734}"/>
                </a:ext>
              </a:extLst>
            </p:cNvPr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3" name="Group 23">
            <a:extLst>
              <a:ext uri="{FF2B5EF4-FFF2-40B4-BE49-F238E27FC236}">
                <a16:creationId xmlns:a16="http://schemas.microsoft.com/office/drawing/2014/main" id="{F3923B9D-A7CA-EBAD-B487-FC8BDDBD39A1}"/>
              </a:ext>
            </a:extLst>
          </p:cNvPr>
          <p:cNvGrpSpPr/>
          <p:nvPr/>
        </p:nvGrpSpPr>
        <p:grpSpPr>
          <a:xfrm>
            <a:off x="3717617" y="4817994"/>
            <a:ext cx="190500" cy="190500"/>
            <a:chOff x="0" y="0"/>
            <a:chExt cx="50173" cy="50173"/>
          </a:xfrm>
        </p:grpSpPr>
        <p:sp>
          <p:nvSpPr>
            <p:cNvPr id="24" name="Freeform 24">
              <a:extLst>
                <a:ext uri="{FF2B5EF4-FFF2-40B4-BE49-F238E27FC236}">
                  <a16:creationId xmlns:a16="http://schemas.microsoft.com/office/drawing/2014/main" id="{441B69B3-BBF1-A076-E3F1-2844E1D06AA9}"/>
                </a:ext>
              </a:extLst>
            </p:cNvPr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5" name="TextBox 25">
              <a:extLst>
                <a:ext uri="{FF2B5EF4-FFF2-40B4-BE49-F238E27FC236}">
                  <a16:creationId xmlns:a16="http://schemas.microsoft.com/office/drawing/2014/main" id="{38234439-C59D-A337-415E-0DD6CB617AA0}"/>
                </a:ext>
              </a:extLst>
            </p:cNvPr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6" name="Group 26">
            <a:extLst>
              <a:ext uri="{FF2B5EF4-FFF2-40B4-BE49-F238E27FC236}">
                <a16:creationId xmlns:a16="http://schemas.microsoft.com/office/drawing/2014/main" id="{BFC3D6A6-434A-52C3-B49E-A93C551639B6}"/>
              </a:ext>
            </a:extLst>
          </p:cNvPr>
          <p:cNvGrpSpPr/>
          <p:nvPr/>
        </p:nvGrpSpPr>
        <p:grpSpPr>
          <a:xfrm>
            <a:off x="3955742" y="4817994"/>
            <a:ext cx="190500" cy="190500"/>
            <a:chOff x="0" y="0"/>
            <a:chExt cx="50173" cy="50173"/>
          </a:xfrm>
        </p:grpSpPr>
        <p:sp>
          <p:nvSpPr>
            <p:cNvPr id="27" name="Freeform 27">
              <a:extLst>
                <a:ext uri="{FF2B5EF4-FFF2-40B4-BE49-F238E27FC236}">
                  <a16:creationId xmlns:a16="http://schemas.microsoft.com/office/drawing/2014/main" id="{31083D5F-8FE1-C145-097B-E4427CC185F9}"/>
                </a:ext>
              </a:extLst>
            </p:cNvPr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8" name="TextBox 28">
              <a:extLst>
                <a:ext uri="{FF2B5EF4-FFF2-40B4-BE49-F238E27FC236}">
                  <a16:creationId xmlns:a16="http://schemas.microsoft.com/office/drawing/2014/main" id="{5303FB7B-DED9-0DEA-794E-824F12694DC2}"/>
                </a:ext>
              </a:extLst>
            </p:cNvPr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9" name="Group 29">
            <a:extLst>
              <a:ext uri="{FF2B5EF4-FFF2-40B4-BE49-F238E27FC236}">
                <a16:creationId xmlns:a16="http://schemas.microsoft.com/office/drawing/2014/main" id="{6B08CD95-C2C7-77B6-79CD-FD125E12FF5A}"/>
              </a:ext>
            </a:extLst>
          </p:cNvPr>
          <p:cNvGrpSpPr/>
          <p:nvPr/>
        </p:nvGrpSpPr>
        <p:grpSpPr>
          <a:xfrm>
            <a:off x="4193867" y="4817994"/>
            <a:ext cx="190500" cy="190500"/>
            <a:chOff x="0" y="0"/>
            <a:chExt cx="50173" cy="50173"/>
          </a:xfrm>
        </p:grpSpPr>
        <p:sp>
          <p:nvSpPr>
            <p:cNvPr id="30" name="Freeform 30">
              <a:extLst>
                <a:ext uri="{FF2B5EF4-FFF2-40B4-BE49-F238E27FC236}">
                  <a16:creationId xmlns:a16="http://schemas.microsoft.com/office/drawing/2014/main" id="{26A54610-101D-B427-9D2F-E8A491ED22C1}"/>
                </a:ext>
              </a:extLst>
            </p:cNvPr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31" name="TextBox 31">
              <a:extLst>
                <a:ext uri="{FF2B5EF4-FFF2-40B4-BE49-F238E27FC236}">
                  <a16:creationId xmlns:a16="http://schemas.microsoft.com/office/drawing/2014/main" id="{29180529-A25D-0B2D-9548-C52F582E67D5}"/>
                </a:ext>
              </a:extLst>
            </p:cNvPr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2" name="Group 32">
            <a:extLst>
              <a:ext uri="{FF2B5EF4-FFF2-40B4-BE49-F238E27FC236}">
                <a16:creationId xmlns:a16="http://schemas.microsoft.com/office/drawing/2014/main" id="{AACA74D7-7B22-7B4F-BE6D-3BD92A5C1E6F}"/>
              </a:ext>
            </a:extLst>
          </p:cNvPr>
          <p:cNvGrpSpPr/>
          <p:nvPr/>
        </p:nvGrpSpPr>
        <p:grpSpPr>
          <a:xfrm>
            <a:off x="4431992" y="4817994"/>
            <a:ext cx="190500" cy="190500"/>
            <a:chOff x="0" y="0"/>
            <a:chExt cx="50173" cy="50173"/>
          </a:xfrm>
        </p:grpSpPr>
        <p:sp>
          <p:nvSpPr>
            <p:cNvPr id="33" name="Freeform 33">
              <a:extLst>
                <a:ext uri="{FF2B5EF4-FFF2-40B4-BE49-F238E27FC236}">
                  <a16:creationId xmlns:a16="http://schemas.microsoft.com/office/drawing/2014/main" id="{0A2DB5C9-B902-77BA-212A-8F4012785B32}"/>
                </a:ext>
              </a:extLst>
            </p:cNvPr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34" name="TextBox 34">
              <a:extLst>
                <a:ext uri="{FF2B5EF4-FFF2-40B4-BE49-F238E27FC236}">
                  <a16:creationId xmlns:a16="http://schemas.microsoft.com/office/drawing/2014/main" id="{8E6C27C0-87DF-ECF3-98BB-22FD276F255F}"/>
                </a:ext>
              </a:extLst>
            </p:cNvPr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5" name="Group 35">
            <a:extLst>
              <a:ext uri="{FF2B5EF4-FFF2-40B4-BE49-F238E27FC236}">
                <a16:creationId xmlns:a16="http://schemas.microsoft.com/office/drawing/2014/main" id="{1ED02406-A052-1A90-470E-ED7E47C11634}"/>
              </a:ext>
            </a:extLst>
          </p:cNvPr>
          <p:cNvGrpSpPr/>
          <p:nvPr/>
        </p:nvGrpSpPr>
        <p:grpSpPr>
          <a:xfrm>
            <a:off x="4670117" y="4817994"/>
            <a:ext cx="190500" cy="190500"/>
            <a:chOff x="0" y="0"/>
            <a:chExt cx="50173" cy="50173"/>
          </a:xfrm>
        </p:grpSpPr>
        <p:sp>
          <p:nvSpPr>
            <p:cNvPr id="36" name="Freeform 36">
              <a:extLst>
                <a:ext uri="{FF2B5EF4-FFF2-40B4-BE49-F238E27FC236}">
                  <a16:creationId xmlns:a16="http://schemas.microsoft.com/office/drawing/2014/main" id="{FC1CF3A0-47DB-74AB-F4B0-FCA5473DBD9A}"/>
                </a:ext>
              </a:extLst>
            </p:cNvPr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37" name="TextBox 37">
              <a:extLst>
                <a:ext uri="{FF2B5EF4-FFF2-40B4-BE49-F238E27FC236}">
                  <a16:creationId xmlns:a16="http://schemas.microsoft.com/office/drawing/2014/main" id="{46454828-7B59-8DCD-9488-CEA8EBF77A3B}"/>
                </a:ext>
              </a:extLst>
            </p:cNvPr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8" name="Group 38">
            <a:extLst>
              <a:ext uri="{FF2B5EF4-FFF2-40B4-BE49-F238E27FC236}">
                <a16:creationId xmlns:a16="http://schemas.microsoft.com/office/drawing/2014/main" id="{8E9F705D-B7EA-622C-1A6D-416B5FF88ED6}"/>
              </a:ext>
            </a:extLst>
          </p:cNvPr>
          <p:cNvGrpSpPr/>
          <p:nvPr/>
        </p:nvGrpSpPr>
        <p:grpSpPr>
          <a:xfrm>
            <a:off x="4908242" y="4817994"/>
            <a:ext cx="190500" cy="190500"/>
            <a:chOff x="0" y="0"/>
            <a:chExt cx="50173" cy="50173"/>
          </a:xfrm>
        </p:grpSpPr>
        <p:sp>
          <p:nvSpPr>
            <p:cNvPr id="39" name="Freeform 39">
              <a:extLst>
                <a:ext uri="{FF2B5EF4-FFF2-40B4-BE49-F238E27FC236}">
                  <a16:creationId xmlns:a16="http://schemas.microsoft.com/office/drawing/2014/main" id="{9937EBF3-CF7E-434C-7B6A-77CA078DF4AC}"/>
                </a:ext>
              </a:extLst>
            </p:cNvPr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40" name="TextBox 40">
              <a:extLst>
                <a:ext uri="{FF2B5EF4-FFF2-40B4-BE49-F238E27FC236}">
                  <a16:creationId xmlns:a16="http://schemas.microsoft.com/office/drawing/2014/main" id="{59DD42A0-F192-9ED5-0B3F-7C07BDF59A1B}"/>
                </a:ext>
              </a:extLst>
            </p:cNvPr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41" name="Group 41">
            <a:extLst>
              <a:ext uri="{FF2B5EF4-FFF2-40B4-BE49-F238E27FC236}">
                <a16:creationId xmlns:a16="http://schemas.microsoft.com/office/drawing/2014/main" id="{2A37BB8A-B09B-54B0-BCA6-FDED93B8540D}"/>
              </a:ext>
            </a:extLst>
          </p:cNvPr>
          <p:cNvGrpSpPr/>
          <p:nvPr/>
        </p:nvGrpSpPr>
        <p:grpSpPr>
          <a:xfrm>
            <a:off x="5146367" y="4817994"/>
            <a:ext cx="190500" cy="190500"/>
            <a:chOff x="0" y="0"/>
            <a:chExt cx="50173" cy="50173"/>
          </a:xfrm>
        </p:grpSpPr>
        <p:sp>
          <p:nvSpPr>
            <p:cNvPr id="42" name="Freeform 42">
              <a:extLst>
                <a:ext uri="{FF2B5EF4-FFF2-40B4-BE49-F238E27FC236}">
                  <a16:creationId xmlns:a16="http://schemas.microsoft.com/office/drawing/2014/main" id="{2CA98B48-1011-115B-8B3D-BFAB99F196E6}"/>
                </a:ext>
              </a:extLst>
            </p:cNvPr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43" name="TextBox 43">
              <a:extLst>
                <a:ext uri="{FF2B5EF4-FFF2-40B4-BE49-F238E27FC236}">
                  <a16:creationId xmlns:a16="http://schemas.microsoft.com/office/drawing/2014/main" id="{526F127B-26C6-07A0-0B49-2551F9B7ED49}"/>
                </a:ext>
              </a:extLst>
            </p:cNvPr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44" name="Group 44">
            <a:extLst>
              <a:ext uri="{FF2B5EF4-FFF2-40B4-BE49-F238E27FC236}">
                <a16:creationId xmlns:a16="http://schemas.microsoft.com/office/drawing/2014/main" id="{4B8E88D5-65B8-6DF5-72F1-BF6B460A8CD5}"/>
              </a:ext>
            </a:extLst>
          </p:cNvPr>
          <p:cNvGrpSpPr/>
          <p:nvPr/>
        </p:nvGrpSpPr>
        <p:grpSpPr>
          <a:xfrm>
            <a:off x="5384492" y="4817994"/>
            <a:ext cx="190500" cy="190500"/>
            <a:chOff x="0" y="0"/>
            <a:chExt cx="50173" cy="50173"/>
          </a:xfrm>
        </p:grpSpPr>
        <p:sp>
          <p:nvSpPr>
            <p:cNvPr id="45" name="Freeform 45">
              <a:extLst>
                <a:ext uri="{FF2B5EF4-FFF2-40B4-BE49-F238E27FC236}">
                  <a16:creationId xmlns:a16="http://schemas.microsoft.com/office/drawing/2014/main" id="{4B54E8D4-6995-6445-DEA2-9B1ECB2CF00A}"/>
                </a:ext>
              </a:extLst>
            </p:cNvPr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46" name="TextBox 46">
              <a:extLst>
                <a:ext uri="{FF2B5EF4-FFF2-40B4-BE49-F238E27FC236}">
                  <a16:creationId xmlns:a16="http://schemas.microsoft.com/office/drawing/2014/main" id="{E7B86B77-EC09-F0B6-A609-0352DC0AD9BA}"/>
                </a:ext>
              </a:extLst>
            </p:cNvPr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47" name="Group 47">
            <a:extLst>
              <a:ext uri="{FF2B5EF4-FFF2-40B4-BE49-F238E27FC236}">
                <a16:creationId xmlns:a16="http://schemas.microsoft.com/office/drawing/2014/main" id="{26B4BB2D-7D92-4F3A-7C19-E76534A0C30B}"/>
              </a:ext>
            </a:extLst>
          </p:cNvPr>
          <p:cNvGrpSpPr/>
          <p:nvPr/>
        </p:nvGrpSpPr>
        <p:grpSpPr>
          <a:xfrm>
            <a:off x="5622617" y="4817994"/>
            <a:ext cx="190500" cy="190500"/>
            <a:chOff x="0" y="0"/>
            <a:chExt cx="50173" cy="50173"/>
          </a:xfrm>
        </p:grpSpPr>
        <p:sp>
          <p:nvSpPr>
            <p:cNvPr id="48" name="Freeform 48">
              <a:extLst>
                <a:ext uri="{FF2B5EF4-FFF2-40B4-BE49-F238E27FC236}">
                  <a16:creationId xmlns:a16="http://schemas.microsoft.com/office/drawing/2014/main" id="{3B8510C1-E893-509D-3608-A375E2F49A9B}"/>
                </a:ext>
              </a:extLst>
            </p:cNvPr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49" name="TextBox 49">
              <a:extLst>
                <a:ext uri="{FF2B5EF4-FFF2-40B4-BE49-F238E27FC236}">
                  <a16:creationId xmlns:a16="http://schemas.microsoft.com/office/drawing/2014/main" id="{FB266311-230C-16E6-9B3B-54198363D2C1}"/>
                </a:ext>
              </a:extLst>
            </p:cNvPr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0" name="Group 50">
            <a:extLst>
              <a:ext uri="{FF2B5EF4-FFF2-40B4-BE49-F238E27FC236}">
                <a16:creationId xmlns:a16="http://schemas.microsoft.com/office/drawing/2014/main" id="{21EA8CBB-8D30-5BA7-DF06-AF520B8BDAA8}"/>
              </a:ext>
            </a:extLst>
          </p:cNvPr>
          <p:cNvGrpSpPr/>
          <p:nvPr/>
        </p:nvGrpSpPr>
        <p:grpSpPr>
          <a:xfrm>
            <a:off x="5860742" y="4817994"/>
            <a:ext cx="190500" cy="190500"/>
            <a:chOff x="0" y="0"/>
            <a:chExt cx="50173" cy="50173"/>
          </a:xfrm>
        </p:grpSpPr>
        <p:sp>
          <p:nvSpPr>
            <p:cNvPr id="51" name="Freeform 51">
              <a:extLst>
                <a:ext uri="{FF2B5EF4-FFF2-40B4-BE49-F238E27FC236}">
                  <a16:creationId xmlns:a16="http://schemas.microsoft.com/office/drawing/2014/main" id="{97433259-00FF-9219-29AC-5915F7F5930E}"/>
                </a:ext>
              </a:extLst>
            </p:cNvPr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52" name="TextBox 52">
              <a:extLst>
                <a:ext uri="{FF2B5EF4-FFF2-40B4-BE49-F238E27FC236}">
                  <a16:creationId xmlns:a16="http://schemas.microsoft.com/office/drawing/2014/main" id="{38CA1991-5C26-6FE8-8B4D-CD7684C274AA}"/>
                </a:ext>
              </a:extLst>
            </p:cNvPr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3" name="Group 53">
            <a:extLst>
              <a:ext uri="{FF2B5EF4-FFF2-40B4-BE49-F238E27FC236}">
                <a16:creationId xmlns:a16="http://schemas.microsoft.com/office/drawing/2014/main" id="{086EFA3E-ED9A-380B-312E-6B34034FCF4B}"/>
              </a:ext>
            </a:extLst>
          </p:cNvPr>
          <p:cNvGrpSpPr/>
          <p:nvPr/>
        </p:nvGrpSpPr>
        <p:grpSpPr>
          <a:xfrm>
            <a:off x="6098867" y="4817994"/>
            <a:ext cx="190500" cy="190500"/>
            <a:chOff x="0" y="0"/>
            <a:chExt cx="50173" cy="50173"/>
          </a:xfrm>
        </p:grpSpPr>
        <p:sp>
          <p:nvSpPr>
            <p:cNvPr id="54" name="Freeform 54">
              <a:extLst>
                <a:ext uri="{FF2B5EF4-FFF2-40B4-BE49-F238E27FC236}">
                  <a16:creationId xmlns:a16="http://schemas.microsoft.com/office/drawing/2014/main" id="{A31B8154-0835-8F5D-AAFC-E6AF3B4CD8E6}"/>
                </a:ext>
              </a:extLst>
            </p:cNvPr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55" name="TextBox 55">
              <a:extLst>
                <a:ext uri="{FF2B5EF4-FFF2-40B4-BE49-F238E27FC236}">
                  <a16:creationId xmlns:a16="http://schemas.microsoft.com/office/drawing/2014/main" id="{F8E34877-A64C-49C4-F51B-8FA3C5279FD7}"/>
                </a:ext>
              </a:extLst>
            </p:cNvPr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6" name="Group 56">
            <a:extLst>
              <a:ext uri="{FF2B5EF4-FFF2-40B4-BE49-F238E27FC236}">
                <a16:creationId xmlns:a16="http://schemas.microsoft.com/office/drawing/2014/main" id="{F3B7AFB9-AA87-7E24-D43A-102AA7B9BF9F}"/>
              </a:ext>
            </a:extLst>
          </p:cNvPr>
          <p:cNvGrpSpPr/>
          <p:nvPr/>
        </p:nvGrpSpPr>
        <p:grpSpPr>
          <a:xfrm>
            <a:off x="6336992" y="4817994"/>
            <a:ext cx="190500" cy="190500"/>
            <a:chOff x="0" y="0"/>
            <a:chExt cx="50173" cy="50173"/>
          </a:xfrm>
        </p:grpSpPr>
        <p:sp>
          <p:nvSpPr>
            <p:cNvPr id="57" name="Freeform 57">
              <a:extLst>
                <a:ext uri="{FF2B5EF4-FFF2-40B4-BE49-F238E27FC236}">
                  <a16:creationId xmlns:a16="http://schemas.microsoft.com/office/drawing/2014/main" id="{EF18ECB6-B75D-2D11-280A-77273072CF46}"/>
                </a:ext>
              </a:extLst>
            </p:cNvPr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58" name="TextBox 58">
              <a:extLst>
                <a:ext uri="{FF2B5EF4-FFF2-40B4-BE49-F238E27FC236}">
                  <a16:creationId xmlns:a16="http://schemas.microsoft.com/office/drawing/2014/main" id="{0BF5489A-F464-4BDC-F07C-0AAEB5FCBE1E}"/>
                </a:ext>
              </a:extLst>
            </p:cNvPr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9" name="Group 59">
            <a:extLst>
              <a:ext uri="{FF2B5EF4-FFF2-40B4-BE49-F238E27FC236}">
                <a16:creationId xmlns:a16="http://schemas.microsoft.com/office/drawing/2014/main" id="{3B298036-9B4D-F07A-5E7B-465F17155F68}"/>
              </a:ext>
            </a:extLst>
          </p:cNvPr>
          <p:cNvGrpSpPr/>
          <p:nvPr/>
        </p:nvGrpSpPr>
        <p:grpSpPr>
          <a:xfrm>
            <a:off x="6575117" y="4817994"/>
            <a:ext cx="190500" cy="190500"/>
            <a:chOff x="0" y="0"/>
            <a:chExt cx="50173" cy="50173"/>
          </a:xfrm>
        </p:grpSpPr>
        <p:sp>
          <p:nvSpPr>
            <p:cNvPr id="60" name="Freeform 60">
              <a:extLst>
                <a:ext uri="{FF2B5EF4-FFF2-40B4-BE49-F238E27FC236}">
                  <a16:creationId xmlns:a16="http://schemas.microsoft.com/office/drawing/2014/main" id="{AA5DE044-3395-49C2-B10F-CB7A8D75CE95}"/>
                </a:ext>
              </a:extLst>
            </p:cNvPr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61" name="TextBox 61">
              <a:extLst>
                <a:ext uri="{FF2B5EF4-FFF2-40B4-BE49-F238E27FC236}">
                  <a16:creationId xmlns:a16="http://schemas.microsoft.com/office/drawing/2014/main" id="{FFF4C1BB-50C2-FB27-CF2A-8E3869CCF898}"/>
                </a:ext>
              </a:extLst>
            </p:cNvPr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2" name="Group 62">
            <a:extLst>
              <a:ext uri="{FF2B5EF4-FFF2-40B4-BE49-F238E27FC236}">
                <a16:creationId xmlns:a16="http://schemas.microsoft.com/office/drawing/2014/main" id="{246D3EE1-7A13-F5AF-AFB7-AEF3E56FA403}"/>
              </a:ext>
            </a:extLst>
          </p:cNvPr>
          <p:cNvGrpSpPr/>
          <p:nvPr/>
        </p:nvGrpSpPr>
        <p:grpSpPr>
          <a:xfrm>
            <a:off x="6813242" y="4817994"/>
            <a:ext cx="190500" cy="190500"/>
            <a:chOff x="0" y="0"/>
            <a:chExt cx="50173" cy="50173"/>
          </a:xfrm>
        </p:grpSpPr>
        <p:sp>
          <p:nvSpPr>
            <p:cNvPr id="63" name="Freeform 63">
              <a:extLst>
                <a:ext uri="{FF2B5EF4-FFF2-40B4-BE49-F238E27FC236}">
                  <a16:creationId xmlns:a16="http://schemas.microsoft.com/office/drawing/2014/main" id="{A8C3D202-7EEC-5B7E-A214-7356E6C905DF}"/>
                </a:ext>
              </a:extLst>
            </p:cNvPr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64" name="TextBox 64">
              <a:extLst>
                <a:ext uri="{FF2B5EF4-FFF2-40B4-BE49-F238E27FC236}">
                  <a16:creationId xmlns:a16="http://schemas.microsoft.com/office/drawing/2014/main" id="{071D3196-1661-71F3-6B81-96CB102E0DE7}"/>
                </a:ext>
              </a:extLst>
            </p:cNvPr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5" name="Group 65">
            <a:extLst>
              <a:ext uri="{FF2B5EF4-FFF2-40B4-BE49-F238E27FC236}">
                <a16:creationId xmlns:a16="http://schemas.microsoft.com/office/drawing/2014/main" id="{7F8B662B-5306-4BF7-FBC2-A36477023F9E}"/>
              </a:ext>
            </a:extLst>
          </p:cNvPr>
          <p:cNvGrpSpPr/>
          <p:nvPr/>
        </p:nvGrpSpPr>
        <p:grpSpPr>
          <a:xfrm>
            <a:off x="7051367" y="4817994"/>
            <a:ext cx="190500" cy="190500"/>
            <a:chOff x="0" y="0"/>
            <a:chExt cx="50173" cy="50173"/>
          </a:xfrm>
        </p:grpSpPr>
        <p:sp>
          <p:nvSpPr>
            <p:cNvPr id="66" name="Freeform 66">
              <a:extLst>
                <a:ext uri="{FF2B5EF4-FFF2-40B4-BE49-F238E27FC236}">
                  <a16:creationId xmlns:a16="http://schemas.microsoft.com/office/drawing/2014/main" id="{60CBFD2D-7C50-DEE9-24CE-67337C4376D6}"/>
                </a:ext>
              </a:extLst>
            </p:cNvPr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67" name="TextBox 67">
              <a:extLst>
                <a:ext uri="{FF2B5EF4-FFF2-40B4-BE49-F238E27FC236}">
                  <a16:creationId xmlns:a16="http://schemas.microsoft.com/office/drawing/2014/main" id="{76CCA6DF-41B1-4573-C5E9-F9137DCDECFB}"/>
                </a:ext>
              </a:extLst>
            </p:cNvPr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8" name="Group 68">
            <a:extLst>
              <a:ext uri="{FF2B5EF4-FFF2-40B4-BE49-F238E27FC236}">
                <a16:creationId xmlns:a16="http://schemas.microsoft.com/office/drawing/2014/main" id="{AF5C8EF5-D43B-0784-DA0F-5FAAB5DFA334}"/>
              </a:ext>
            </a:extLst>
          </p:cNvPr>
          <p:cNvGrpSpPr/>
          <p:nvPr/>
        </p:nvGrpSpPr>
        <p:grpSpPr>
          <a:xfrm>
            <a:off x="7279967" y="4817994"/>
            <a:ext cx="190500" cy="190500"/>
            <a:chOff x="0" y="0"/>
            <a:chExt cx="50173" cy="50173"/>
          </a:xfrm>
        </p:grpSpPr>
        <p:sp>
          <p:nvSpPr>
            <p:cNvPr id="69" name="Freeform 69">
              <a:extLst>
                <a:ext uri="{FF2B5EF4-FFF2-40B4-BE49-F238E27FC236}">
                  <a16:creationId xmlns:a16="http://schemas.microsoft.com/office/drawing/2014/main" id="{E6D70649-8C59-3CE6-B0C6-3BF7B9B040A8}"/>
                </a:ext>
              </a:extLst>
            </p:cNvPr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70" name="TextBox 70">
              <a:extLst>
                <a:ext uri="{FF2B5EF4-FFF2-40B4-BE49-F238E27FC236}">
                  <a16:creationId xmlns:a16="http://schemas.microsoft.com/office/drawing/2014/main" id="{19CF79A4-1BCB-6719-78FE-A0F5C9F5825A}"/>
                </a:ext>
              </a:extLst>
            </p:cNvPr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1" name="Group 71">
            <a:extLst>
              <a:ext uri="{FF2B5EF4-FFF2-40B4-BE49-F238E27FC236}">
                <a16:creationId xmlns:a16="http://schemas.microsoft.com/office/drawing/2014/main" id="{A2E7FFC7-D5D1-68BC-5F2F-F746970E5465}"/>
              </a:ext>
            </a:extLst>
          </p:cNvPr>
          <p:cNvGrpSpPr/>
          <p:nvPr/>
        </p:nvGrpSpPr>
        <p:grpSpPr>
          <a:xfrm>
            <a:off x="7527617" y="4817994"/>
            <a:ext cx="190500" cy="190500"/>
            <a:chOff x="0" y="0"/>
            <a:chExt cx="50173" cy="50173"/>
          </a:xfrm>
        </p:grpSpPr>
        <p:sp>
          <p:nvSpPr>
            <p:cNvPr id="72" name="Freeform 72">
              <a:extLst>
                <a:ext uri="{FF2B5EF4-FFF2-40B4-BE49-F238E27FC236}">
                  <a16:creationId xmlns:a16="http://schemas.microsoft.com/office/drawing/2014/main" id="{143AA97B-7048-8579-0687-553DA3737F09}"/>
                </a:ext>
              </a:extLst>
            </p:cNvPr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73" name="TextBox 73">
              <a:extLst>
                <a:ext uri="{FF2B5EF4-FFF2-40B4-BE49-F238E27FC236}">
                  <a16:creationId xmlns:a16="http://schemas.microsoft.com/office/drawing/2014/main" id="{DB91C04A-0FB7-B5B4-EC1D-29D70CF08EF2}"/>
                </a:ext>
              </a:extLst>
            </p:cNvPr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4" name="Group 74">
            <a:extLst>
              <a:ext uri="{FF2B5EF4-FFF2-40B4-BE49-F238E27FC236}">
                <a16:creationId xmlns:a16="http://schemas.microsoft.com/office/drawing/2014/main" id="{8F25C4A1-CA69-403A-278E-164552BE963A}"/>
              </a:ext>
            </a:extLst>
          </p:cNvPr>
          <p:cNvGrpSpPr/>
          <p:nvPr/>
        </p:nvGrpSpPr>
        <p:grpSpPr>
          <a:xfrm>
            <a:off x="7765742" y="4817994"/>
            <a:ext cx="190500" cy="190500"/>
            <a:chOff x="0" y="0"/>
            <a:chExt cx="50173" cy="50173"/>
          </a:xfrm>
        </p:grpSpPr>
        <p:sp>
          <p:nvSpPr>
            <p:cNvPr id="75" name="Freeform 75">
              <a:extLst>
                <a:ext uri="{FF2B5EF4-FFF2-40B4-BE49-F238E27FC236}">
                  <a16:creationId xmlns:a16="http://schemas.microsoft.com/office/drawing/2014/main" id="{1553B8F0-8D92-DB1C-65EF-A23FFFCFD5D8}"/>
                </a:ext>
              </a:extLst>
            </p:cNvPr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76" name="TextBox 76">
              <a:extLst>
                <a:ext uri="{FF2B5EF4-FFF2-40B4-BE49-F238E27FC236}">
                  <a16:creationId xmlns:a16="http://schemas.microsoft.com/office/drawing/2014/main" id="{B233DB9C-B1DC-7114-4F0B-FA14D07C41D5}"/>
                </a:ext>
              </a:extLst>
            </p:cNvPr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7" name="Group 77">
            <a:extLst>
              <a:ext uri="{FF2B5EF4-FFF2-40B4-BE49-F238E27FC236}">
                <a16:creationId xmlns:a16="http://schemas.microsoft.com/office/drawing/2014/main" id="{CDAB351E-8603-FA27-DB90-A445D7B4C45E}"/>
              </a:ext>
            </a:extLst>
          </p:cNvPr>
          <p:cNvGrpSpPr/>
          <p:nvPr/>
        </p:nvGrpSpPr>
        <p:grpSpPr>
          <a:xfrm>
            <a:off x="8003867" y="4817994"/>
            <a:ext cx="190500" cy="190500"/>
            <a:chOff x="0" y="0"/>
            <a:chExt cx="50173" cy="50173"/>
          </a:xfrm>
        </p:grpSpPr>
        <p:sp>
          <p:nvSpPr>
            <p:cNvPr id="78" name="Freeform 78">
              <a:extLst>
                <a:ext uri="{FF2B5EF4-FFF2-40B4-BE49-F238E27FC236}">
                  <a16:creationId xmlns:a16="http://schemas.microsoft.com/office/drawing/2014/main" id="{C0DEF06C-4CA5-039D-DBB9-17018DA9EAC5}"/>
                </a:ext>
              </a:extLst>
            </p:cNvPr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79" name="TextBox 79">
              <a:extLst>
                <a:ext uri="{FF2B5EF4-FFF2-40B4-BE49-F238E27FC236}">
                  <a16:creationId xmlns:a16="http://schemas.microsoft.com/office/drawing/2014/main" id="{D7E7F72E-DE5F-EF59-38A9-E410EA1A5925}"/>
                </a:ext>
              </a:extLst>
            </p:cNvPr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0" name="Group 80">
            <a:extLst>
              <a:ext uri="{FF2B5EF4-FFF2-40B4-BE49-F238E27FC236}">
                <a16:creationId xmlns:a16="http://schemas.microsoft.com/office/drawing/2014/main" id="{0EFE89F4-1F2B-9722-D31D-18510396DC0E}"/>
              </a:ext>
            </a:extLst>
          </p:cNvPr>
          <p:cNvGrpSpPr/>
          <p:nvPr/>
        </p:nvGrpSpPr>
        <p:grpSpPr>
          <a:xfrm>
            <a:off x="8241992" y="4817994"/>
            <a:ext cx="190500" cy="190500"/>
            <a:chOff x="0" y="0"/>
            <a:chExt cx="50173" cy="50173"/>
          </a:xfrm>
        </p:grpSpPr>
        <p:sp>
          <p:nvSpPr>
            <p:cNvPr id="81" name="Freeform 81">
              <a:extLst>
                <a:ext uri="{FF2B5EF4-FFF2-40B4-BE49-F238E27FC236}">
                  <a16:creationId xmlns:a16="http://schemas.microsoft.com/office/drawing/2014/main" id="{98570AC2-996B-836F-BE99-752E31789C5C}"/>
                </a:ext>
              </a:extLst>
            </p:cNvPr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82" name="TextBox 82">
              <a:extLst>
                <a:ext uri="{FF2B5EF4-FFF2-40B4-BE49-F238E27FC236}">
                  <a16:creationId xmlns:a16="http://schemas.microsoft.com/office/drawing/2014/main" id="{F7F0B26C-DA74-23FA-F440-6271B4665AC1}"/>
                </a:ext>
              </a:extLst>
            </p:cNvPr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3" name="Group 83">
            <a:extLst>
              <a:ext uri="{FF2B5EF4-FFF2-40B4-BE49-F238E27FC236}">
                <a16:creationId xmlns:a16="http://schemas.microsoft.com/office/drawing/2014/main" id="{4FD9E398-FFCE-ADCF-87FC-C3FE4C82DDE7}"/>
              </a:ext>
            </a:extLst>
          </p:cNvPr>
          <p:cNvGrpSpPr/>
          <p:nvPr/>
        </p:nvGrpSpPr>
        <p:grpSpPr>
          <a:xfrm>
            <a:off x="8480117" y="4817994"/>
            <a:ext cx="190500" cy="190500"/>
            <a:chOff x="0" y="0"/>
            <a:chExt cx="50173" cy="50173"/>
          </a:xfrm>
        </p:grpSpPr>
        <p:sp>
          <p:nvSpPr>
            <p:cNvPr id="84" name="Freeform 84">
              <a:extLst>
                <a:ext uri="{FF2B5EF4-FFF2-40B4-BE49-F238E27FC236}">
                  <a16:creationId xmlns:a16="http://schemas.microsoft.com/office/drawing/2014/main" id="{C55E8257-FD6C-85E1-15D0-E2F1EF0F4C55}"/>
                </a:ext>
              </a:extLst>
            </p:cNvPr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85" name="TextBox 85">
              <a:extLst>
                <a:ext uri="{FF2B5EF4-FFF2-40B4-BE49-F238E27FC236}">
                  <a16:creationId xmlns:a16="http://schemas.microsoft.com/office/drawing/2014/main" id="{C1EB7A67-AC4D-26C3-E996-398D7F50F9A6}"/>
                </a:ext>
              </a:extLst>
            </p:cNvPr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6" name="Group 86">
            <a:extLst>
              <a:ext uri="{FF2B5EF4-FFF2-40B4-BE49-F238E27FC236}">
                <a16:creationId xmlns:a16="http://schemas.microsoft.com/office/drawing/2014/main" id="{3E5F5AA0-D832-8213-5718-895D4EBB6F9F}"/>
              </a:ext>
            </a:extLst>
          </p:cNvPr>
          <p:cNvGrpSpPr/>
          <p:nvPr/>
        </p:nvGrpSpPr>
        <p:grpSpPr>
          <a:xfrm>
            <a:off x="8718242" y="4817994"/>
            <a:ext cx="190500" cy="190500"/>
            <a:chOff x="0" y="0"/>
            <a:chExt cx="50173" cy="50173"/>
          </a:xfrm>
        </p:grpSpPr>
        <p:sp>
          <p:nvSpPr>
            <p:cNvPr id="87" name="Freeform 87">
              <a:extLst>
                <a:ext uri="{FF2B5EF4-FFF2-40B4-BE49-F238E27FC236}">
                  <a16:creationId xmlns:a16="http://schemas.microsoft.com/office/drawing/2014/main" id="{31020A99-4263-344D-935F-7F7252DAC53A}"/>
                </a:ext>
              </a:extLst>
            </p:cNvPr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88" name="TextBox 88">
              <a:extLst>
                <a:ext uri="{FF2B5EF4-FFF2-40B4-BE49-F238E27FC236}">
                  <a16:creationId xmlns:a16="http://schemas.microsoft.com/office/drawing/2014/main" id="{564C1479-0D99-6353-F668-1FB10E18C0D9}"/>
                </a:ext>
              </a:extLst>
            </p:cNvPr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9" name="Group 89">
            <a:extLst>
              <a:ext uri="{FF2B5EF4-FFF2-40B4-BE49-F238E27FC236}">
                <a16:creationId xmlns:a16="http://schemas.microsoft.com/office/drawing/2014/main" id="{1B95670D-42CB-4557-DBC7-A7A1ACFE4346}"/>
              </a:ext>
            </a:extLst>
          </p:cNvPr>
          <p:cNvGrpSpPr/>
          <p:nvPr/>
        </p:nvGrpSpPr>
        <p:grpSpPr>
          <a:xfrm>
            <a:off x="8956367" y="4817994"/>
            <a:ext cx="190500" cy="190500"/>
            <a:chOff x="0" y="0"/>
            <a:chExt cx="50173" cy="50173"/>
          </a:xfrm>
        </p:grpSpPr>
        <p:sp>
          <p:nvSpPr>
            <p:cNvPr id="90" name="Freeform 90">
              <a:extLst>
                <a:ext uri="{FF2B5EF4-FFF2-40B4-BE49-F238E27FC236}">
                  <a16:creationId xmlns:a16="http://schemas.microsoft.com/office/drawing/2014/main" id="{90E15E79-A942-B037-606F-9B6A080DAFEA}"/>
                </a:ext>
              </a:extLst>
            </p:cNvPr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91" name="TextBox 91">
              <a:extLst>
                <a:ext uri="{FF2B5EF4-FFF2-40B4-BE49-F238E27FC236}">
                  <a16:creationId xmlns:a16="http://schemas.microsoft.com/office/drawing/2014/main" id="{8B8F30AB-796A-F9A7-BADE-410C5E23E79A}"/>
                </a:ext>
              </a:extLst>
            </p:cNvPr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2" name="Group 92">
            <a:extLst>
              <a:ext uri="{FF2B5EF4-FFF2-40B4-BE49-F238E27FC236}">
                <a16:creationId xmlns:a16="http://schemas.microsoft.com/office/drawing/2014/main" id="{70C64FFD-BD55-270F-36DF-7EF4E04DEA04}"/>
              </a:ext>
            </a:extLst>
          </p:cNvPr>
          <p:cNvGrpSpPr/>
          <p:nvPr/>
        </p:nvGrpSpPr>
        <p:grpSpPr>
          <a:xfrm>
            <a:off x="9194492" y="4817994"/>
            <a:ext cx="190500" cy="190500"/>
            <a:chOff x="0" y="0"/>
            <a:chExt cx="50173" cy="50173"/>
          </a:xfrm>
        </p:grpSpPr>
        <p:sp>
          <p:nvSpPr>
            <p:cNvPr id="93" name="Freeform 93">
              <a:extLst>
                <a:ext uri="{FF2B5EF4-FFF2-40B4-BE49-F238E27FC236}">
                  <a16:creationId xmlns:a16="http://schemas.microsoft.com/office/drawing/2014/main" id="{378E802B-BD5B-39D9-41A4-95F010E329AC}"/>
                </a:ext>
              </a:extLst>
            </p:cNvPr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94" name="TextBox 94">
              <a:extLst>
                <a:ext uri="{FF2B5EF4-FFF2-40B4-BE49-F238E27FC236}">
                  <a16:creationId xmlns:a16="http://schemas.microsoft.com/office/drawing/2014/main" id="{56692F9D-E4EC-F565-CC7D-B339A6591EFC}"/>
                </a:ext>
              </a:extLst>
            </p:cNvPr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5" name="Group 95">
            <a:extLst>
              <a:ext uri="{FF2B5EF4-FFF2-40B4-BE49-F238E27FC236}">
                <a16:creationId xmlns:a16="http://schemas.microsoft.com/office/drawing/2014/main" id="{602264A3-DE55-CA1D-3B11-7D34A94540C6}"/>
              </a:ext>
            </a:extLst>
          </p:cNvPr>
          <p:cNvGrpSpPr/>
          <p:nvPr/>
        </p:nvGrpSpPr>
        <p:grpSpPr>
          <a:xfrm>
            <a:off x="9432617" y="4817994"/>
            <a:ext cx="190500" cy="190500"/>
            <a:chOff x="0" y="0"/>
            <a:chExt cx="50173" cy="50173"/>
          </a:xfrm>
        </p:grpSpPr>
        <p:sp>
          <p:nvSpPr>
            <p:cNvPr id="96" name="Freeform 96">
              <a:extLst>
                <a:ext uri="{FF2B5EF4-FFF2-40B4-BE49-F238E27FC236}">
                  <a16:creationId xmlns:a16="http://schemas.microsoft.com/office/drawing/2014/main" id="{82276F8F-66A5-0C28-938C-EE310B1F8D1D}"/>
                </a:ext>
              </a:extLst>
            </p:cNvPr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89FF00"/>
            </a:solidFill>
            <a:ln w="38100" cap="sq">
              <a:solidFill>
                <a:srgbClr val="89FF00"/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97" name="TextBox 97">
              <a:extLst>
                <a:ext uri="{FF2B5EF4-FFF2-40B4-BE49-F238E27FC236}">
                  <a16:creationId xmlns:a16="http://schemas.microsoft.com/office/drawing/2014/main" id="{C68C4F82-C654-D5AD-FEED-3558251292EC}"/>
                </a:ext>
              </a:extLst>
            </p:cNvPr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8" name="Group 98">
            <a:extLst>
              <a:ext uri="{FF2B5EF4-FFF2-40B4-BE49-F238E27FC236}">
                <a16:creationId xmlns:a16="http://schemas.microsoft.com/office/drawing/2014/main" id="{6DE6EA7C-9DBC-775B-99E1-6C39D5D874B9}"/>
              </a:ext>
            </a:extLst>
          </p:cNvPr>
          <p:cNvGrpSpPr/>
          <p:nvPr/>
        </p:nvGrpSpPr>
        <p:grpSpPr>
          <a:xfrm>
            <a:off x="9670742" y="4817994"/>
            <a:ext cx="190500" cy="190500"/>
            <a:chOff x="0" y="0"/>
            <a:chExt cx="50173" cy="50173"/>
          </a:xfrm>
        </p:grpSpPr>
        <p:sp>
          <p:nvSpPr>
            <p:cNvPr id="99" name="Freeform 99">
              <a:extLst>
                <a:ext uri="{FF2B5EF4-FFF2-40B4-BE49-F238E27FC236}">
                  <a16:creationId xmlns:a16="http://schemas.microsoft.com/office/drawing/2014/main" id="{F5274F95-39D3-5EDD-07E3-25DA9D0ED268}"/>
                </a:ext>
              </a:extLst>
            </p:cNvPr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00" name="TextBox 100">
              <a:extLst>
                <a:ext uri="{FF2B5EF4-FFF2-40B4-BE49-F238E27FC236}">
                  <a16:creationId xmlns:a16="http://schemas.microsoft.com/office/drawing/2014/main" id="{407E32B6-196F-3654-B65C-0596964FA962}"/>
                </a:ext>
              </a:extLst>
            </p:cNvPr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1" name="Group 101">
            <a:extLst>
              <a:ext uri="{FF2B5EF4-FFF2-40B4-BE49-F238E27FC236}">
                <a16:creationId xmlns:a16="http://schemas.microsoft.com/office/drawing/2014/main" id="{7AE9E77A-4358-7C6B-F210-06A094E7A847}"/>
              </a:ext>
            </a:extLst>
          </p:cNvPr>
          <p:cNvGrpSpPr/>
          <p:nvPr/>
        </p:nvGrpSpPr>
        <p:grpSpPr>
          <a:xfrm>
            <a:off x="9908867" y="4817994"/>
            <a:ext cx="190500" cy="190500"/>
            <a:chOff x="0" y="0"/>
            <a:chExt cx="50173" cy="50173"/>
          </a:xfrm>
        </p:grpSpPr>
        <p:sp>
          <p:nvSpPr>
            <p:cNvPr id="102" name="Freeform 102">
              <a:extLst>
                <a:ext uri="{FF2B5EF4-FFF2-40B4-BE49-F238E27FC236}">
                  <a16:creationId xmlns:a16="http://schemas.microsoft.com/office/drawing/2014/main" id="{915790B3-1AE0-061E-5E4E-621328DADF5C}"/>
                </a:ext>
              </a:extLst>
            </p:cNvPr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89FF00"/>
            </a:solidFill>
            <a:ln w="38100" cap="sq">
              <a:solidFill>
                <a:srgbClr val="89FF00"/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03" name="TextBox 103">
              <a:extLst>
                <a:ext uri="{FF2B5EF4-FFF2-40B4-BE49-F238E27FC236}">
                  <a16:creationId xmlns:a16="http://schemas.microsoft.com/office/drawing/2014/main" id="{C1E02056-1E42-D719-C953-C383D480D1F0}"/>
                </a:ext>
              </a:extLst>
            </p:cNvPr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4" name="Group 104">
            <a:extLst>
              <a:ext uri="{FF2B5EF4-FFF2-40B4-BE49-F238E27FC236}">
                <a16:creationId xmlns:a16="http://schemas.microsoft.com/office/drawing/2014/main" id="{63F4E5A4-FBD2-9C18-7AB7-039A9CBB6294}"/>
              </a:ext>
            </a:extLst>
          </p:cNvPr>
          <p:cNvGrpSpPr/>
          <p:nvPr/>
        </p:nvGrpSpPr>
        <p:grpSpPr>
          <a:xfrm>
            <a:off x="10146992" y="4817994"/>
            <a:ext cx="190500" cy="190500"/>
            <a:chOff x="0" y="0"/>
            <a:chExt cx="50173" cy="50173"/>
          </a:xfrm>
        </p:grpSpPr>
        <p:sp>
          <p:nvSpPr>
            <p:cNvPr id="105" name="Freeform 105">
              <a:extLst>
                <a:ext uri="{FF2B5EF4-FFF2-40B4-BE49-F238E27FC236}">
                  <a16:creationId xmlns:a16="http://schemas.microsoft.com/office/drawing/2014/main" id="{3EA45D22-41C3-46B6-90E7-137CA5FB21A3}"/>
                </a:ext>
              </a:extLst>
            </p:cNvPr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06" name="TextBox 106">
              <a:extLst>
                <a:ext uri="{FF2B5EF4-FFF2-40B4-BE49-F238E27FC236}">
                  <a16:creationId xmlns:a16="http://schemas.microsoft.com/office/drawing/2014/main" id="{D52CD080-1D7E-D25B-62CD-E3A107F0A713}"/>
                </a:ext>
              </a:extLst>
            </p:cNvPr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7" name="Group 107">
            <a:extLst>
              <a:ext uri="{FF2B5EF4-FFF2-40B4-BE49-F238E27FC236}">
                <a16:creationId xmlns:a16="http://schemas.microsoft.com/office/drawing/2014/main" id="{D30BC676-0748-B89E-D933-07452E8CDFD3}"/>
              </a:ext>
            </a:extLst>
          </p:cNvPr>
          <p:cNvGrpSpPr/>
          <p:nvPr/>
        </p:nvGrpSpPr>
        <p:grpSpPr>
          <a:xfrm>
            <a:off x="10385117" y="4817994"/>
            <a:ext cx="190500" cy="190500"/>
            <a:chOff x="0" y="0"/>
            <a:chExt cx="50173" cy="50173"/>
          </a:xfrm>
        </p:grpSpPr>
        <p:sp>
          <p:nvSpPr>
            <p:cNvPr id="108" name="Freeform 108">
              <a:extLst>
                <a:ext uri="{FF2B5EF4-FFF2-40B4-BE49-F238E27FC236}">
                  <a16:creationId xmlns:a16="http://schemas.microsoft.com/office/drawing/2014/main" id="{2A30D5E4-A831-0EDB-4158-04A0EEA8B97F}"/>
                </a:ext>
              </a:extLst>
            </p:cNvPr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09" name="TextBox 109">
              <a:extLst>
                <a:ext uri="{FF2B5EF4-FFF2-40B4-BE49-F238E27FC236}">
                  <a16:creationId xmlns:a16="http://schemas.microsoft.com/office/drawing/2014/main" id="{0576DE86-7D24-7F3B-D809-0EE4975A33A3}"/>
                </a:ext>
              </a:extLst>
            </p:cNvPr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0" name="Group 110">
            <a:extLst>
              <a:ext uri="{FF2B5EF4-FFF2-40B4-BE49-F238E27FC236}">
                <a16:creationId xmlns:a16="http://schemas.microsoft.com/office/drawing/2014/main" id="{DB1C71DB-1368-51EF-72D7-A499F67473EF}"/>
              </a:ext>
            </a:extLst>
          </p:cNvPr>
          <p:cNvGrpSpPr/>
          <p:nvPr/>
        </p:nvGrpSpPr>
        <p:grpSpPr>
          <a:xfrm>
            <a:off x="10623242" y="4817994"/>
            <a:ext cx="190500" cy="190500"/>
            <a:chOff x="0" y="0"/>
            <a:chExt cx="50173" cy="50173"/>
          </a:xfrm>
        </p:grpSpPr>
        <p:sp>
          <p:nvSpPr>
            <p:cNvPr id="111" name="Freeform 111">
              <a:extLst>
                <a:ext uri="{FF2B5EF4-FFF2-40B4-BE49-F238E27FC236}">
                  <a16:creationId xmlns:a16="http://schemas.microsoft.com/office/drawing/2014/main" id="{66462BA5-CEB8-5EAE-74D1-11FA89CBE093}"/>
                </a:ext>
              </a:extLst>
            </p:cNvPr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89FF00"/>
            </a:solidFill>
            <a:ln w="38100" cap="sq">
              <a:solidFill>
                <a:srgbClr val="89FF00"/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12" name="TextBox 112">
              <a:extLst>
                <a:ext uri="{FF2B5EF4-FFF2-40B4-BE49-F238E27FC236}">
                  <a16:creationId xmlns:a16="http://schemas.microsoft.com/office/drawing/2014/main" id="{54283D2D-B4F3-0EAC-019F-2FA8209251B1}"/>
                </a:ext>
              </a:extLst>
            </p:cNvPr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3" name="Group 113">
            <a:extLst>
              <a:ext uri="{FF2B5EF4-FFF2-40B4-BE49-F238E27FC236}">
                <a16:creationId xmlns:a16="http://schemas.microsoft.com/office/drawing/2014/main" id="{A640FBA4-9D78-3488-FF3D-448AD29E326E}"/>
              </a:ext>
            </a:extLst>
          </p:cNvPr>
          <p:cNvGrpSpPr/>
          <p:nvPr/>
        </p:nvGrpSpPr>
        <p:grpSpPr>
          <a:xfrm>
            <a:off x="10861367" y="4817994"/>
            <a:ext cx="190500" cy="190500"/>
            <a:chOff x="0" y="0"/>
            <a:chExt cx="50173" cy="50173"/>
          </a:xfrm>
        </p:grpSpPr>
        <p:sp>
          <p:nvSpPr>
            <p:cNvPr id="114" name="Freeform 114">
              <a:extLst>
                <a:ext uri="{FF2B5EF4-FFF2-40B4-BE49-F238E27FC236}">
                  <a16:creationId xmlns:a16="http://schemas.microsoft.com/office/drawing/2014/main" id="{CCD5DC06-A882-50EF-3BD3-DE0277E679C5}"/>
                </a:ext>
              </a:extLst>
            </p:cNvPr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15" name="TextBox 115">
              <a:extLst>
                <a:ext uri="{FF2B5EF4-FFF2-40B4-BE49-F238E27FC236}">
                  <a16:creationId xmlns:a16="http://schemas.microsoft.com/office/drawing/2014/main" id="{720E1B60-CA8F-32C7-A5D9-FB410408945D}"/>
                </a:ext>
              </a:extLst>
            </p:cNvPr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6" name="Group 116">
            <a:extLst>
              <a:ext uri="{FF2B5EF4-FFF2-40B4-BE49-F238E27FC236}">
                <a16:creationId xmlns:a16="http://schemas.microsoft.com/office/drawing/2014/main" id="{B5F28F05-8672-F70C-E304-773EC7289999}"/>
              </a:ext>
            </a:extLst>
          </p:cNvPr>
          <p:cNvGrpSpPr/>
          <p:nvPr/>
        </p:nvGrpSpPr>
        <p:grpSpPr>
          <a:xfrm>
            <a:off x="11099492" y="4817994"/>
            <a:ext cx="190500" cy="190500"/>
            <a:chOff x="0" y="0"/>
            <a:chExt cx="50173" cy="50173"/>
          </a:xfrm>
        </p:grpSpPr>
        <p:sp>
          <p:nvSpPr>
            <p:cNvPr id="117" name="Freeform 117">
              <a:extLst>
                <a:ext uri="{FF2B5EF4-FFF2-40B4-BE49-F238E27FC236}">
                  <a16:creationId xmlns:a16="http://schemas.microsoft.com/office/drawing/2014/main" id="{49B74C56-38AE-AFAF-DA61-8AF6BDC6F6E2}"/>
                </a:ext>
              </a:extLst>
            </p:cNvPr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89FF00"/>
            </a:solidFill>
            <a:ln w="38100" cap="sq">
              <a:solidFill>
                <a:srgbClr val="89FF00"/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18" name="TextBox 118">
              <a:extLst>
                <a:ext uri="{FF2B5EF4-FFF2-40B4-BE49-F238E27FC236}">
                  <a16:creationId xmlns:a16="http://schemas.microsoft.com/office/drawing/2014/main" id="{DFE28A42-2F66-40F1-0945-354FCF4E79E6}"/>
                </a:ext>
              </a:extLst>
            </p:cNvPr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9" name="Group 119">
            <a:extLst>
              <a:ext uri="{FF2B5EF4-FFF2-40B4-BE49-F238E27FC236}">
                <a16:creationId xmlns:a16="http://schemas.microsoft.com/office/drawing/2014/main" id="{8214CE77-999A-1012-7E97-E14C9FB4FF45}"/>
              </a:ext>
            </a:extLst>
          </p:cNvPr>
          <p:cNvGrpSpPr/>
          <p:nvPr/>
        </p:nvGrpSpPr>
        <p:grpSpPr>
          <a:xfrm>
            <a:off x="11337617" y="4817994"/>
            <a:ext cx="190500" cy="190500"/>
            <a:chOff x="0" y="0"/>
            <a:chExt cx="50173" cy="50173"/>
          </a:xfrm>
        </p:grpSpPr>
        <p:sp>
          <p:nvSpPr>
            <p:cNvPr id="120" name="Freeform 120">
              <a:extLst>
                <a:ext uri="{FF2B5EF4-FFF2-40B4-BE49-F238E27FC236}">
                  <a16:creationId xmlns:a16="http://schemas.microsoft.com/office/drawing/2014/main" id="{9D5950FC-86F9-C8A5-9F2C-D1089851796D}"/>
                </a:ext>
              </a:extLst>
            </p:cNvPr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21" name="TextBox 121">
              <a:extLst>
                <a:ext uri="{FF2B5EF4-FFF2-40B4-BE49-F238E27FC236}">
                  <a16:creationId xmlns:a16="http://schemas.microsoft.com/office/drawing/2014/main" id="{56CD2B80-411E-7A14-1BEA-5EF107DDE795}"/>
                </a:ext>
              </a:extLst>
            </p:cNvPr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2" name="Group 122">
            <a:extLst>
              <a:ext uri="{FF2B5EF4-FFF2-40B4-BE49-F238E27FC236}">
                <a16:creationId xmlns:a16="http://schemas.microsoft.com/office/drawing/2014/main" id="{C01BBC27-248E-76A9-F62C-A7D6315B84EA}"/>
              </a:ext>
            </a:extLst>
          </p:cNvPr>
          <p:cNvGrpSpPr/>
          <p:nvPr/>
        </p:nvGrpSpPr>
        <p:grpSpPr>
          <a:xfrm>
            <a:off x="11575742" y="4817994"/>
            <a:ext cx="190500" cy="190500"/>
            <a:chOff x="0" y="0"/>
            <a:chExt cx="50173" cy="50173"/>
          </a:xfrm>
        </p:grpSpPr>
        <p:sp>
          <p:nvSpPr>
            <p:cNvPr id="123" name="Freeform 123">
              <a:extLst>
                <a:ext uri="{FF2B5EF4-FFF2-40B4-BE49-F238E27FC236}">
                  <a16:creationId xmlns:a16="http://schemas.microsoft.com/office/drawing/2014/main" id="{249FADCD-A524-8C2E-5949-6B54E634D862}"/>
                </a:ext>
              </a:extLst>
            </p:cNvPr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24" name="TextBox 124">
              <a:extLst>
                <a:ext uri="{FF2B5EF4-FFF2-40B4-BE49-F238E27FC236}">
                  <a16:creationId xmlns:a16="http://schemas.microsoft.com/office/drawing/2014/main" id="{74810D0B-1116-454E-7664-D4D64E759CAB}"/>
                </a:ext>
              </a:extLst>
            </p:cNvPr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5" name="Group 125">
            <a:extLst>
              <a:ext uri="{FF2B5EF4-FFF2-40B4-BE49-F238E27FC236}">
                <a16:creationId xmlns:a16="http://schemas.microsoft.com/office/drawing/2014/main" id="{981C9599-76D3-6356-90BA-02C7A329E865}"/>
              </a:ext>
            </a:extLst>
          </p:cNvPr>
          <p:cNvGrpSpPr/>
          <p:nvPr/>
        </p:nvGrpSpPr>
        <p:grpSpPr>
          <a:xfrm>
            <a:off x="11813867" y="4817994"/>
            <a:ext cx="190500" cy="190500"/>
            <a:chOff x="0" y="0"/>
            <a:chExt cx="50173" cy="50173"/>
          </a:xfrm>
        </p:grpSpPr>
        <p:sp>
          <p:nvSpPr>
            <p:cNvPr id="126" name="Freeform 126">
              <a:extLst>
                <a:ext uri="{FF2B5EF4-FFF2-40B4-BE49-F238E27FC236}">
                  <a16:creationId xmlns:a16="http://schemas.microsoft.com/office/drawing/2014/main" id="{668EAD08-5176-92AF-7538-46998FF03519}"/>
                </a:ext>
              </a:extLst>
            </p:cNvPr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27" name="TextBox 127">
              <a:extLst>
                <a:ext uri="{FF2B5EF4-FFF2-40B4-BE49-F238E27FC236}">
                  <a16:creationId xmlns:a16="http://schemas.microsoft.com/office/drawing/2014/main" id="{A5CC50FB-C1CB-5323-44FB-90B2F3587111}"/>
                </a:ext>
              </a:extLst>
            </p:cNvPr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8" name="Group 128">
            <a:extLst>
              <a:ext uri="{FF2B5EF4-FFF2-40B4-BE49-F238E27FC236}">
                <a16:creationId xmlns:a16="http://schemas.microsoft.com/office/drawing/2014/main" id="{2A65155C-960F-36AE-AB36-F403E99E51D5}"/>
              </a:ext>
            </a:extLst>
          </p:cNvPr>
          <p:cNvGrpSpPr/>
          <p:nvPr/>
        </p:nvGrpSpPr>
        <p:grpSpPr>
          <a:xfrm>
            <a:off x="12051992" y="4817994"/>
            <a:ext cx="190500" cy="190500"/>
            <a:chOff x="0" y="0"/>
            <a:chExt cx="50173" cy="50173"/>
          </a:xfrm>
        </p:grpSpPr>
        <p:sp>
          <p:nvSpPr>
            <p:cNvPr id="129" name="Freeform 129">
              <a:extLst>
                <a:ext uri="{FF2B5EF4-FFF2-40B4-BE49-F238E27FC236}">
                  <a16:creationId xmlns:a16="http://schemas.microsoft.com/office/drawing/2014/main" id="{4FBF1AA7-AFD9-E54C-A9EE-8D3DA9E687F1}"/>
                </a:ext>
              </a:extLst>
            </p:cNvPr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30" name="TextBox 130">
              <a:extLst>
                <a:ext uri="{FF2B5EF4-FFF2-40B4-BE49-F238E27FC236}">
                  <a16:creationId xmlns:a16="http://schemas.microsoft.com/office/drawing/2014/main" id="{02E68A87-A4AB-B9F2-9A30-628A059549D1}"/>
                </a:ext>
              </a:extLst>
            </p:cNvPr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31" name="Group 131">
            <a:extLst>
              <a:ext uri="{FF2B5EF4-FFF2-40B4-BE49-F238E27FC236}">
                <a16:creationId xmlns:a16="http://schemas.microsoft.com/office/drawing/2014/main" id="{240CE544-3C74-FB31-55EE-FE9E3F10E1BE}"/>
              </a:ext>
            </a:extLst>
          </p:cNvPr>
          <p:cNvGrpSpPr/>
          <p:nvPr/>
        </p:nvGrpSpPr>
        <p:grpSpPr>
          <a:xfrm>
            <a:off x="12290117" y="4817994"/>
            <a:ext cx="190500" cy="190500"/>
            <a:chOff x="0" y="0"/>
            <a:chExt cx="50173" cy="50173"/>
          </a:xfrm>
        </p:grpSpPr>
        <p:sp>
          <p:nvSpPr>
            <p:cNvPr id="132" name="Freeform 132">
              <a:extLst>
                <a:ext uri="{FF2B5EF4-FFF2-40B4-BE49-F238E27FC236}">
                  <a16:creationId xmlns:a16="http://schemas.microsoft.com/office/drawing/2014/main" id="{DB649E1C-88B5-4218-994F-BE0EA4AA33ED}"/>
                </a:ext>
              </a:extLst>
            </p:cNvPr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33" name="TextBox 133">
              <a:extLst>
                <a:ext uri="{FF2B5EF4-FFF2-40B4-BE49-F238E27FC236}">
                  <a16:creationId xmlns:a16="http://schemas.microsoft.com/office/drawing/2014/main" id="{8DB662DA-9224-8454-C0C0-29F1D69443DD}"/>
                </a:ext>
              </a:extLst>
            </p:cNvPr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34" name="Group 134">
            <a:extLst>
              <a:ext uri="{FF2B5EF4-FFF2-40B4-BE49-F238E27FC236}">
                <a16:creationId xmlns:a16="http://schemas.microsoft.com/office/drawing/2014/main" id="{7C9CE846-4DB7-4BDC-61AC-2BB4562010C9}"/>
              </a:ext>
            </a:extLst>
          </p:cNvPr>
          <p:cNvGrpSpPr/>
          <p:nvPr/>
        </p:nvGrpSpPr>
        <p:grpSpPr>
          <a:xfrm>
            <a:off x="12528242" y="4817994"/>
            <a:ext cx="190500" cy="190500"/>
            <a:chOff x="0" y="0"/>
            <a:chExt cx="50173" cy="50173"/>
          </a:xfrm>
        </p:grpSpPr>
        <p:sp>
          <p:nvSpPr>
            <p:cNvPr id="135" name="Freeform 135">
              <a:extLst>
                <a:ext uri="{FF2B5EF4-FFF2-40B4-BE49-F238E27FC236}">
                  <a16:creationId xmlns:a16="http://schemas.microsoft.com/office/drawing/2014/main" id="{0C6724FC-869B-60A5-DC5D-D78DC1FA7103}"/>
                </a:ext>
              </a:extLst>
            </p:cNvPr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36" name="TextBox 136">
              <a:extLst>
                <a:ext uri="{FF2B5EF4-FFF2-40B4-BE49-F238E27FC236}">
                  <a16:creationId xmlns:a16="http://schemas.microsoft.com/office/drawing/2014/main" id="{EFC3700E-18C7-50DC-BB59-17485C91C7E2}"/>
                </a:ext>
              </a:extLst>
            </p:cNvPr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37" name="Group 137">
            <a:extLst>
              <a:ext uri="{FF2B5EF4-FFF2-40B4-BE49-F238E27FC236}">
                <a16:creationId xmlns:a16="http://schemas.microsoft.com/office/drawing/2014/main" id="{0CABDF00-BA4F-541D-5736-D1C5847BB593}"/>
              </a:ext>
            </a:extLst>
          </p:cNvPr>
          <p:cNvGrpSpPr/>
          <p:nvPr/>
        </p:nvGrpSpPr>
        <p:grpSpPr>
          <a:xfrm>
            <a:off x="12766367" y="4817994"/>
            <a:ext cx="190500" cy="190500"/>
            <a:chOff x="0" y="0"/>
            <a:chExt cx="50173" cy="50173"/>
          </a:xfrm>
        </p:grpSpPr>
        <p:sp>
          <p:nvSpPr>
            <p:cNvPr id="138" name="Freeform 138">
              <a:extLst>
                <a:ext uri="{FF2B5EF4-FFF2-40B4-BE49-F238E27FC236}">
                  <a16:creationId xmlns:a16="http://schemas.microsoft.com/office/drawing/2014/main" id="{C99DBF34-A1E5-865C-7FEF-46C056FABAA5}"/>
                </a:ext>
              </a:extLst>
            </p:cNvPr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39" name="TextBox 139">
              <a:extLst>
                <a:ext uri="{FF2B5EF4-FFF2-40B4-BE49-F238E27FC236}">
                  <a16:creationId xmlns:a16="http://schemas.microsoft.com/office/drawing/2014/main" id="{E8CDA574-E5D0-6BA6-057F-893644CC8326}"/>
                </a:ext>
              </a:extLst>
            </p:cNvPr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40" name="Group 140">
            <a:extLst>
              <a:ext uri="{FF2B5EF4-FFF2-40B4-BE49-F238E27FC236}">
                <a16:creationId xmlns:a16="http://schemas.microsoft.com/office/drawing/2014/main" id="{43DAF956-465E-BC1A-670A-D36E0F256645}"/>
              </a:ext>
            </a:extLst>
          </p:cNvPr>
          <p:cNvGrpSpPr/>
          <p:nvPr/>
        </p:nvGrpSpPr>
        <p:grpSpPr>
          <a:xfrm>
            <a:off x="13004492" y="4817994"/>
            <a:ext cx="190500" cy="190500"/>
            <a:chOff x="0" y="0"/>
            <a:chExt cx="50173" cy="50173"/>
          </a:xfrm>
        </p:grpSpPr>
        <p:sp>
          <p:nvSpPr>
            <p:cNvPr id="141" name="Freeform 141">
              <a:extLst>
                <a:ext uri="{FF2B5EF4-FFF2-40B4-BE49-F238E27FC236}">
                  <a16:creationId xmlns:a16="http://schemas.microsoft.com/office/drawing/2014/main" id="{8369B7B2-FD61-1432-10ED-698FEAB88A5F}"/>
                </a:ext>
              </a:extLst>
            </p:cNvPr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42" name="TextBox 142">
              <a:extLst>
                <a:ext uri="{FF2B5EF4-FFF2-40B4-BE49-F238E27FC236}">
                  <a16:creationId xmlns:a16="http://schemas.microsoft.com/office/drawing/2014/main" id="{E83A4C4A-C01D-B7DC-F34E-1220B5672490}"/>
                </a:ext>
              </a:extLst>
            </p:cNvPr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43" name="Group 143">
            <a:extLst>
              <a:ext uri="{FF2B5EF4-FFF2-40B4-BE49-F238E27FC236}">
                <a16:creationId xmlns:a16="http://schemas.microsoft.com/office/drawing/2014/main" id="{27C6F1D9-7196-AF8E-C9FB-B0DC96BDAD14}"/>
              </a:ext>
            </a:extLst>
          </p:cNvPr>
          <p:cNvGrpSpPr/>
          <p:nvPr/>
        </p:nvGrpSpPr>
        <p:grpSpPr>
          <a:xfrm>
            <a:off x="13242617" y="4817994"/>
            <a:ext cx="190500" cy="190500"/>
            <a:chOff x="0" y="0"/>
            <a:chExt cx="50173" cy="50173"/>
          </a:xfrm>
        </p:grpSpPr>
        <p:sp>
          <p:nvSpPr>
            <p:cNvPr id="144" name="Freeform 144">
              <a:extLst>
                <a:ext uri="{FF2B5EF4-FFF2-40B4-BE49-F238E27FC236}">
                  <a16:creationId xmlns:a16="http://schemas.microsoft.com/office/drawing/2014/main" id="{7239A050-9E0B-C203-CD3C-1A07317CD21C}"/>
                </a:ext>
              </a:extLst>
            </p:cNvPr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45" name="TextBox 145">
              <a:extLst>
                <a:ext uri="{FF2B5EF4-FFF2-40B4-BE49-F238E27FC236}">
                  <a16:creationId xmlns:a16="http://schemas.microsoft.com/office/drawing/2014/main" id="{7F31C43B-4625-CB85-D832-D53B1D6046D3}"/>
                </a:ext>
              </a:extLst>
            </p:cNvPr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46" name="Group 146">
            <a:extLst>
              <a:ext uri="{FF2B5EF4-FFF2-40B4-BE49-F238E27FC236}">
                <a16:creationId xmlns:a16="http://schemas.microsoft.com/office/drawing/2014/main" id="{F2C6A817-A08B-C520-F793-AA6FEF898D62}"/>
              </a:ext>
            </a:extLst>
          </p:cNvPr>
          <p:cNvGrpSpPr/>
          <p:nvPr/>
        </p:nvGrpSpPr>
        <p:grpSpPr>
          <a:xfrm>
            <a:off x="13480742" y="4817994"/>
            <a:ext cx="190500" cy="190500"/>
            <a:chOff x="0" y="0"/>
            <a:chExt cx="50173" cy="50173"/>
          </a:xfrm>
        </p:grpSpPr>
        <p:sp>
          <p:nvSpPr>
            <p:cNvPr id="147" name="Freeform 147">
              <a:extLst>
                <a:ext uri="{FF2B5EF4-FFF2-40B4-BE49-F238E27FC236}">
                  <a16:creationId xmlns:a16="http://schemas.microsoft.com/office/drawing/2014/main" id="{9A8667BE-26CB-5B64-001B-5FBE10FD35C3}"/>
                </a:ext>
              </a:extLst>
            </p:cNvPr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48" name="TextBox 148">
              <a:extLst>
                <a:ext uri="{FF2B5EF4-FFF2-40B4-BE49-F238E27FC236}">
                  <a16:creationId xmlns:a16="http://schemas.microsoft.com/office/drawing/2014/main" id="{23DAAC6D-3932-24F9-3375-461D79D04CCC}"/>
                </a:ext>
              </a:extLst>
            </p:cNvPr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49" name="Group 149">
            <a:extLst>
              <a:ext uri="{FF2B5EF4-FFF2-40B4-BE49-F238E27FC236}">
                <a16:creationId xmlns:a16="http://schemas.microsoft.com/office/drawing/2014/main" id="{92A5BFEF-BE47-BAF8-CD56-E5F25C69A3C1}"/>
              </a:ext>
            </a:extLst>
          </p:cNvPr>
          <p:cNvGrpSpPr/>
          <p:nvPr/>
        </p:nvGrpSpPr>
        <p:grpSpPr>
          <a:xfrm>
            <a:off x="13718867" y="4817994"/>
            <a:ext cx="190500" cy="190500"/>
            <a:chOff x="0" y="0"/>
            <a:chExt cx="50173" cy="50173"/>
          </a:xfrm>
        </p:grpSpPr>
        <p:sp>
          <p:nvSpPr>
            <p:cNvPr id="150" name="Freeform 150">
              <a:extLst>
                <a:ext uri="{FF2B5EF4-FFF2-40B4-BE49-F238E27FC236}">
                  <a16:creationId xmlns:a16="http://schemas.microsoft.com/office/drawing/2014/main" id="{D6C2CB48-8EA3-D91A-0F44-058D6F4F44D8}"/>
                </a:ext>
              </a:extLst>
            </p:cNvPr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51" name="TextBox 151">
              <a:extLst>
                <a:ext uri="{FF2B5EF4-FFF2-40B4-BE49-F238E27FC236}">
                  <a16:creationId xmlns:a16="http://schemas.microsoft.com/office/drawing/2014/main" id="{991F3E09-470B-7B8B-526A-4E84CFBCDA39}"/>
                </a:ext>
              </a:extLst>
            </p:cNvPr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2" name="Group 152">
            <a:extLst>
              <a:ext uri="{FF2B5EF4-FFF2-40B4-BE49-F238E27FC236}">
                <a16:creationId xmlns:a16="http://schemas.microsoft.com/office/drawing/2014/main" id="{96CB6954-69B1-5846-C07E-DA3DE3F839A3}"/>
              </a:ext>
            </a:extLst>
          </p:cNvPr>
          <p:cNvGrpSpPr/>
          <p:nvPr/>
        </p:nvGrpSpPr>
        <p:grpSpPr>
          <a:xfrm>
            <a:off x="13956992" y="4817994"/>
            <a:ext cx="190500" cy="190500"/>
            <a:chOff x="0" y="0"/>
            <a:chExt cx="50173" cy="50173"/>
          </a:xfrm>
        </p:grpSpPr>
        <p:sp>
          <p:nvSpPr>
            <p:cNvPr id="153" name="Freeform 153">
              <a:extLst>
                <a:ext uri="{FF2B5EF4-FFF2-40B4-BE49-F238E27FC236}">
                  <a16:creationId xmlns:a16="http://schemas.microsoft.com/office/drawing/2014/main" id="{06055905-35AE-570C-A75E-A7AA2F76E34E}"/>
                </a:ext>
              </a:extLst>
            </p:cNvPr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54" name="TextBox 154">
              <a:extLst>
                <a:ext uri="{FF2B5EF4-FFF2-40B4-BE49-F238E27FC236}">
                  <a16:creationId xmlns:a16="http://schemas.microsoft.com/office/drawing/2014/main" id="{F7DFFB47-F90D-095C-5E98-68D91A360DC2}"/>
                </a:ext>
              </a:extLst>
            </p:cNvPr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5" name="Group 155">
            <a:extLst>
              <a:ext uri="{FF2B5EF4-FFF2-40B4-BE49-F238E27FC236}">
                <a16:creationId xmlns:a16="http://schemas.microsoft.com/office/drawing/2014/main" id="{B3B80C6F-3F5D-5A73-4A2C-2675FB3CA195}"/>
              </a:ext>
            </a:extLst>
          </p:cNvPr>
          <p:cNvGrpSpPr/>
          <p:nvPr/>
        </p:nvGrpSpPr>
        <p:grpSpPr>
          <a:xfrm>
            <a:off x="14195117" y="4817994"/>
            <a:ext cx="190500" cy="190500"/>
            <a:chOff x="0" y="0"/>
            <a:chExt cx="50173" cy="50173"/>
          </a:xfrm>
        </p:grpSpPr>
        <p:sp>
          <p:nvSpPr>
            <p:cNvPr id="156" name="Freeform 156">
              <a:extLst>
                <a:ext uri="{FF2B5EF4-FFF2-40B4-BE49-F238E27FC236}">
                  <a16:creationId xmlns:a16="http://schemas.microsoft.com/office/drawing/2014/main" id="{A9FB90BD-DB9E-4753-38D8-A1691CC01D22}"/>
                </a:ext>
              </a:extLst>
            </p:cNvPr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57" name="TextBox 157">
              <a:extLst>
                <a:ext uri="{FF2B5EF4-FFF2-40B4-BE49-F238E27FC236}">
                  <a16:creationId xmlns:a16="http://schemas.microsoft.com/office/drawing/2014/main" id="{0AE4C3FF-859C-F494-7C5A-BC30DE025B7F}"/>
                </a:ext>
              </a:extLst>
            </p:cNvPr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8" name="Group 158">
            <a:extLst>
              <a:ext uri="{FF2B5EF4-FFF2-40B4-BE49-F238E27FC236}">
                <a16:creationId xmlns:a16="http://schemas.microsoft.com/office/drawing/2014/main" id="{11876DEA-E0B4-CC8C-1AF6-152E0DE765FB}"/>
              </a:ext>
            </a:extLst>
          </p:cNvPr>
          <p:cNvGrpSpPr/>
          <p:nvPr/>
        </p:nvGrpSpPr>
        <p:grpSpPr>
          <a:xfrm>
            <a:off x="14433242" y="4817994"/>
            <a:ext cx="190500" cy="190500"/>
            <a:chOff x="0" y="0"/>
            <a:chExt cx="50173" cy="50173"/>
          </a:xfrm>
        </p:grpSpPr>
        <p:sp>
          <p:nvSpPr>
            <p:cNvPr id="159" name="Freeform 159">
              <a:extLst>
                <a:ext uri="{FF2B5EF4-FFF2-40B4-BE49-F238E27FC236}">
                  <a16:creationId xmlns:a16="http://schemas.microsoft.com/office/drawing/2014/main" id="{E419C0BB-52C5-FCF1-C0BC-3C63FD595715}"/>
                </a:ext>
              </a:extLst>
            </p:cNvPr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60" name="TextBox 160">
              <a:extLst>
                <a:ext uri="{FF2B5EF4-FFF2-40B4-BE49-F238E27FC236}">
                  <a16:creationId xmlns:a16="http://schemas.microsoft.com/office/drawing/2014/main" id="{C43E263B-E98D-D10C-F5F9-3EE1D592F528}"/>
                </a:ext>
              </a:extLst>
            </p:cNvPr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61" name="Group 161">
            <a:extLst>
              <a:ext uri="{FF2B5EF4-FFF2-40B4-BE49-F238E27FC236}">
                <a16:creationId xmlns:a16="http://schemas.microsoft.com/office/drawing/2014/main" id="{27004497-B8F0-87B8-ED71-2EA760FB1749}"/>
              </a:ext>
            </a:extLst>
          </p:cNvPr>
          <p:cNvGrpSpPr/>
          <p:nvPr/>
        </p:nvGrpSpPr>
        <p:grpSpPr>
          <a:xfrm>
            <a:off x="14671367" y="4817994"/>
            <a:ext cx="190500" cy="190500"/>
            <a:chOff x="0" y="0"/>
            <a:chExt cx="50173" cy="50173"/>
          </a:xfrm>
        </p:grpSpPr>
        <p:sp>
          <p:nvSpPr>
            <p:cNvPr id="162" name="Freeform 162">
              <a:extLst>
                <a:ext uri="{FF2B5EF4-FFF2-40B4-BE49-F238E27FC236}">
                  <a16:creationId xmlns:a16="http://schemas.microsoft.com/office/drawing/2014/main" id="{6396A84A-D3B8-5A52-F60D-7C3D383D471D}"/>
                </a:ext>
              </a:extLst>
            </p:cNvPr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63" name="TextBox 163">
              <a:extLst>
                <a:ext uri="{FF2B5EF4-FFF2-40B4-BE49-F238E27FC236}">
                  <a16:creationId xmlns:a16="http://schemas.microsoft.com/office/drawing/2014/main" id="{20030A06-F222-8C60-387A-CEF758F1C33F}"/>
                </a:ext>
              </a:extLst>
            </p:cNvPr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64" name="Group 164">
            <a:extLst>
              <a:ext uri="{FF2B5EF4-FFF2-40B4-BE49-F238E27FC236}">
                <a16:creationId xmlns:a16="http://schemas.microsoft.com/office/drawing/2014/main" id="{ADA697E8-B7C7-D297-2690-E900BB91D6A0}"/>
              </a:ext>
            </a:extLst>
          </p:cNvPr>
          <p:cNvGrpSpPr/>
          <p:nvPr/>
        </p:nvGrpSpPr>
        <p:grpSpPr>
          <a:xfrm>
            <a:off x="14909492" y="4817994"/>
            <a:ext cx="190500" cy="190500"/>
            <a:chOff x="0" y="0"/>
            <a:chExt cx="50173" cy="50173"/>
          </a:xfrm>
        </p:grpSpPr>
        <p:sp>
          <p:nvSpPr>
            <p:cNvPr id="165" name="Freeform 165">
              <a:extLst>
                <a:ext uri="{FF2B5EF4-FFF2-40B4-BE49-F238E27FC236}">
                  <a16:creationId xmlns:a16="http://schemas.microsoft.com/office/drawing/2014/main" id="{0221FF05-1D7F-42E1-FB28-868F954B7D68}"/>
                </a:ext>
              </a:extLst>
            </p:cNvPr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66" name="TextBox 166">
              <a:extLst>
                <a:ext uri="{FF2B5EF4-FFF2-40B4-BE49-F238E27FC236}">
                  <a16:creationId xmlns:a16="http://schemas.microsoft.com/office/drawing/2014/main" id="{F77F8BCE-BE88-6FFB-AF85-7BA0BBDEDD2A}"/>
                </a:ext>
              </a:extLst>
            </p:cNvPr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67" name="Group 167">
            <a:extLst>
              <a:ext uri="{FF2B5EF4-FFF2-40B4-BE49-F238E27FC236}">
                <a16:creationId xmlns:a16="http://schemas.microsoft.com/office/drawing/2014/main" id="{9A274DB8-1FDA-52FF-956E-FA991C8A5442}"/>
              </a:ext>
            </a:extLst>
          </p:cNvPr>
          <p:cNvGrpSpPr/>
          <p:nvPr/>
        </p:nvGrpSpPr>
        <p:grpSpPr>
          <a:xfrm>
            <a:off x="15147617" y="4817994"/>
            <a:ext cx="190500" cy="190500"/>
            <a:chOff x="0" y="0"/>
            <a:chExt cx="50173" cy="50173"/>
          </a:xfrm>
        </p:grpSpPr>
        <p:sp>
          <p:nvSpPr>
            <p:cNvPr id="168" name="Freeform 168">
              <a:extLst>
                <a:ext uri="{FF2B5EF4-FFF2-40B4-BE49-F238E27FC236}">
                  <a16:creationId xmlns:a16="http://schemas.microsoft.com/office/drawing/2014/main" id="{67CB0966-9247-5DBA-BDA9-466794FF7A43}"/>
                </a:ext>
              </a:extLst>
            </p:cNvPr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89FF00"/>
            </a:solidFill>
            <a:ln w="38100" cap="sq">
              <a:solidFill>
                <a:srgbClr val="89FF00"/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69" name="TextBox 169">
              <a:extLst>
                <a:ext uri="{FF2B5EF4-FFF2-40B4-BE49-F238E27FC236}">
                  <a16:creationId xmlns:a16="http://schemas.microsoft.com/office/drawing/2014/main" id="{61D919DF-5E6C-F9E2-DE13-05BC76D3075A}"/>
                </a:ext>
              </a:extLst>
            </p:cNvPr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70" name="Group 170">
            <a:extLst>
              <a:ext uri="{FF2B5EF4-FFF2-40B4-BE49-F238E27FC236}">
                <a16:creationId xmlns:a16="http://schemas.microsoft.com/office/drawing/2014/main" id="{392EB635-AF30-75B8-489C-4EF700AA9739}"/>
              </a:ext>
            </a:extLst>
          </p:cNvPr>
          <p:cNvGrpSpPr/>
          <p:nvPr/>
        </p:nvGrpSpPr>
        <p:grpSpPr>
          <a:xfrm>
            <a:off x="15385742" y="4817994"/>
            <a:ext cx="190500" cy="190500"/>
            <a:chOff x="0" y="0"/>
            <a:chExt cx="50173" cy="50173"/>
          </a:xfrm>
        </p:grpSpPr>
        <p:sp>
          <p:nvSpPr>
            <p:cNvPr id="171" name="Freeform 171">
              <a:extLst>
                <a:ext uri="{FF2B5EF4-FFF2-40B4-BE49-F238E27FC236}">
                  <a16:creationId xmlns:a16="http://schemas.microsoft.com/office/drawing/2014/main" id="{235FA02C-6BA2-3631-8087-4D628479E55B}"/>
                </a:ext>
              </a:extLst>
            </p:cNvPr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72" name="TextBox 172">
              <a:extLst>
                <a:ext uri="{FF2B5EF4-FFF2-40B4-BE49-F238E27FC236}">
                  <a16:creationId xmlns:a16="http://schemas.microsoft.com/office/drawing/2014/main" id="{AFB2CE71-6319-6485-267D-31FB7D19C61B}"/>
                </a:ext>
              </a:extLst>
            </p:cNvPr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73" name="Group 173">
            <a:extLst>
              <a:ext uri="{FF2B5EF4-FFF2-40B4-BE49-F238E27FC236}">
                <a16:creationId xmlns:a16="http://schemas.microsoft.com/office/drawing/2014/main" id="{CC515491-00C9-B626-DBD3-73398EF6FEE7}"/>
              </a:ext>
            </a:extLst>
          </p:cNvPr>
          <p:cNvGrpSpPr/>
          <p:nvPr/>
        </p:nvGrpSpPr>
        <p:grpSpPr>
          <a:xfrm>
            <a:off x="15623867" y="4817994"/>
            <a:ext cx="190500" cy="190500"/>
            <a:chOff x="0" y="0"/>
            <a:chExt cx="50173" cy="50173"/>
          </a:xfrm>
        </p:grpSpPr>
        <p:sp>
          <p:nvSpPr>
            <p:cNvPr id="174" name="Freeform 174">
              <a:extLst>
                <a:ext uri="{FF2B5EF4-FFF2-40B4-BE49-F238E27FC236}">
                  <a16:creationId xmlns:a16="http://schemas.microsoft.com/office/drawing/2014/main" id="{A571E9C9-3709-2FCF-8994-36E7CFEF25CC}"/>
                </a:ext>
              </a:extLst>
            </p:cNvPr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75" name="TextBox 175">
              <a:extLst>
                <a:ext uri="{FF2B5EF4-FFF2-40B4-BE49-F238E27FC236}">
                  <a16:creationId xmlns:a16="http://schemas.microsoft.com/office/drawing/2014/main" id="{1FA94D32-4CD4-8AAE-4BA8-F4B0A990A58F}"/>
                </a:ext>
              </a:extLst>
            </p:cNvPr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76" name="Group 176">
            <a:extLst>
              <a:ext uri="{FF2B5EF4-FFF2-40B4-BE49-F238E27FC236}">
                <a16:creationId xmlns:a16="http://schemas.microsoft.com/office/drawing/2014/main" id="{2306FAA5-A9F2-4DDC-8219-FDD4F0B09744}"/>
              </a:ext>
            </a:extLst>
          </p:cNvPr>
          <p:cNvGrpSpPr/>
          <p:nvPr/>
        </p:nvGrpSpPr>
        <p:grpSpPr>
          <a:xfrm>
            <a:off x="15861992" y="4817994"/>
            <a:ext cx="190500" cy="190500"/>
            <a:chOff x="0" y="0"/>
            <a:chExt cx="50173" cy="50173"/>
          </a:xfrm>
        </p:grpSpPr>
        <p:sp>
          <p:nvSpPr>
            <p:cNvPr id="177" name="Freeform 177">
              <a:extLst>
                <a:ext uri="{FF2B5EF4-FFF2-40B4-BE49-F238E27FC236}">
                  <a16:creationId xmlns:a16="http://schemas.microsoft.com/office/drawing/2014/main" id="{B47E24B3-2C05-E868-F8AA-D61EBC9946B0}"/>
                </a:ext>
              </a:extLst>
            </p:cNvPr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78" name="TextBox 178">
              <a:extLst>
                <a:ext uri="{FF2B5EF4-FFF2-40B4-BE49-F238E27FC236}">
                  <a16:creationId xmlns:a16="http://schemas.microsoft.com/office/drawing/2014/main" id="{8D249283-0BE0-4844-7212-96B701FD5676}"/>
                </a:ext>
              </a:extLst>
            </p:cNvPr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79" name="Group 179">
            <a:extLst>
              <a:ext uri="{FF2B5EF4-FFF2-40B4-BE49-F238E27FC236}">
                <a16:creationId xmlns:a16="http://schemas.microsoft.com/office/drawing/2014/main" id="{CD450D18-493E-B836-F1D8-A59052736843}"/>
              </a:ext>
            </a:extLst>
          </p:cNvPr>
          <p:cNvGrpSpPr/>
          <p:nvPr/>
        </p:nvGrpSpPr>
        <p:grpSpPr>
          <a:xfrm>
            <a:off x="16100117" y="4817994"/>
            <a:ext cx="190500" cy="190500"/>
            <a:chOff x="0" y="0"/>
            <a:chExt cx="50173" cy="50173"/>
          </a:xfrm>
        </p:grpSpPr>
        <p:sp>
          <p:nvSpPr>
            <p:cNvPr id="180" name="Freeform 180">
              <a:extLst>
                <a:ext uri="{FF2B5EF4-FFF2-40B4-BE49-F238E27FC236}">
                  <a16:creationId xmlns:a16="http://schemas.microsoft.com/office/drawing/2014/main" id="{DA5F147D-6171-1C98-5C21-36EEEE0D6E5C}"/>
                </a:ext>
              </a:extLst>
            </p:cNvPr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81" name="TextBox 181">
              <a:extLst>
                <a:ext uri="{FF2B5EF4-FFF2-40B4-BE49-F238E27FC236}">
                  <a16:creationId xmlns:a16="http://schemas.microsoft.com/office/drawing/2014/main" id="{3F7BAD36-E0DF-D395-C72C-618F88B14D62}"/>
                </a:ext>
              </a:extLst>
            </p:cNvPr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82" name="Group 182">
            <a:extLst>
              <a:ext uri="{FF2B5EF4-FFF2-40B4-BE49-F238E27FC236}">
                <a16:creationId xmlns:a16="http://schemas.microsoft.com/office/drawing/2014/main" id="{BE75A679-9A1B-5C52-D1EE-19AE8700DD07}"/>
              </a:ext>
            </a:extLst>
          </p:cNvPr>
          <p:cNvGrpSpPr/>
          <p:nvPr/>
        </p:nvGrpSpPr>
        <p:grpSpPr>
          <a:xfrm>
            <a:off x="16338242" y="4817994"/>
            <a:ext cx="190500" cy="190500"/>
            <a:chOff x="0" y="0"/>
            <a:chExt cx="50173" cy="50173"/>
          </a:xfrm>
        </p:grpSpPr>
        <p:sp>
          <p:nvSpPr>
            <p:cNvPr id="183" name="Freeform 183">
              <a:extLst>
                <a:ext uri="{FF2B5EF4-FFF2-40B4-BE49-F238E27FC236}">
                  <a16:creationId xmlns:a16="http://schemas.microsoft.com/office/drawing/2014/main" id="{7ED16C9C-B7C2-1294-5241-DBD6D28DC200}"/>
                </a:ext>
              </a:extLst>
            </p:cNvPr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89FF00"/>
            </a:solidFill>
            <a:ln w="38100" cap="sq">
              <a:solidFill>
                <a:srgbClr val="89FF00"/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84" name="TextBox 184">
              <a:extLst>
                <a:ext uri="{FF2B5EF4-FFF2-40B4-BE49-F238E27FC236}">
                  <a16:creationId xmlns:a16="http://schemas.microsoft.com/office/drawing/2014/main" id="{C8F65387-5BC6-5C46-69BC-51023E4D3A30}"/>
                </a:ext>
              </a:extLst>
            </p:cNvPr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85" name="Group 185">
            <a:extLst>
              <a:ext uri="{FF2B5EF4-FFF2-40B4-BE49-F238E27FC236}">
                <a16:creationId xmlns:a16="http://schemas.microsoft.com/office/drawing/2014/main" id="{AFB8081D-1344-BE25-313F-A7E589557A39}"/>
              </a:ext>
            </a:extLst>
          </p:cNvPr>
          <p:cNvGrpSpPr/>
          <p:nvPr/>
        </p:nvGrpSpPr>
        <p:grpSpPr>
          <a:xfrm>
            <a:off x="16576367" y="4817994"/>
            <a:ext cx="190500" cy="190500"/>
            <a:chOff x="0" y="0"/>
            <a:chExt cx="50173" cy="50173"/>
          </a:xfrm>
        </p:grpSpPr>
        <p:sp>
          <p:nvSpPr>
            <p:cNvPr id="186" name="Freeform 186">
              <a:extLst>
                <a:ext uri="{FF2B5EF4-FFF2-40B4-BE49-F238E27FC236}">
                  <a16:creationId xmlns:a16="http://schemas.microsoft.com/office/drawing/2014/main" id="{D6C445D4-F466-D2BB-C178-ACC496FBF88C}"/>
                </a:ext>
              </a:extLst>
            </p:cNvPr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87" name="TextBox 187">
              <a:extLst>
                <a:ext uri="{FF2B5EF4-FFF2-40B4-BE49-F238E27FC236}">
                  <a16:creationId xmlns:a16="http://schemas.microsoft.com/office/drawing/2014/main" id="{27E287A2-DFF9-D483-73D9-A4458F77A87F}"/>
                </a:ext>
              </a:extLst>
            </p:cNvPr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88" name="Group 188">
            <a:extLst>
              <a:ext uri="{FF2B5EF4-FFF2-40B4-BE49-F238E27FC236}">
                <a16:creationId xmlns:a16="http://schemas.microsoft.com/office/drawing/2014/main" id="{D512ECB9-C1A0-3A20-BD8C-8140ECFAA2C3}"/>
              </a:ext>
            </a:extLst>
          </p:cNvPr>
          <p:cNvGrpSpPr/>
          <p:nvPr/>
        </p:nvGrpSpPr>
        <p:grpSpPr>
          <a:xfrm>
            <a:off x="16814492" y="4817994"/>
            <a:ext cx="190500" cy="190500"/>
            <a:chOff x="0" y="0"/>
            <a:chExt cx="50173" cy="50173"/>
          </a:xfrm>
        </p:grpSpPr>
        <p:sp>
          <p:nvSpPr>
            <p:cNvPr id="189" name="Freeform 189">
              <a:extLst>
                <a:ext uri="{FF2B5EF4-FFF2-40B4-BE49-F238E27FC236}">
                  <a16:creationId xmlns:a16="http://schemas.microsoft.com/office/drawing/2014/main" id="{4F6FD814-71A2-5C92-B828-58F4DA40B195}"/>
                </a:ext>
              </a:extLst>
            </p:cNvPr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90" name="TextBox 190">
              <a:extLst>
                <a:ext uri="{FF2B5EF4-FFF2-40B4-BE49-F238E27FC236}">
                  <a16:creationId xmlns:a16="http://schemas.microsoft.com/office/drawing/2014/main" id="{6040D3EA-4437-2981-3A2C-761AD023955D}"/>
                </a:ext>
              </a:extLst>
            </p:cNvPr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91" name="Group 191">
            <a:extLst>
              <a:ext uri="{FF2B5EF4-FFF2-40B4-BE49-F238E27FC236}">
                <a16:creationId xmlns:a16="http://schemas.microsoft.com/office/drawing/2014/main" id="{6D391E45-81DB-21F8-BE67-8A748E1D3D1A}"/>
              </a:ext>
            </a:extLst>
          </p:cNvPr>
          <p:cNvGrpSpPr/>
          <p:nvPr/>
        </p:nvGrpSpPr>
        <p:grpSpPr>
          <a:xfrm>
            <a:off x="17052617" y="4817994"/>
            <a:ext cx="190500" cy="190500"/>
            <a:chOff x="0" y="0"/>
            <a:chExt cx="50173" cy="50173"/>
          </a:xfrm>
        </p:grpSpPr>
        <p:sp>
          <p:nvSpPr>
            <p:cNvPr id="192" name="Freeform 192">
              <a:extLst>
                <a:ext uri="{FF2B5EF4-FFF2-40B4-BE49-F238E27FC236}">
                  <a16:creationId xmlns:a16="http://schemas.microsoft.com/office/drawing/2014/main" id="{B0B66DD0-26C7-CE70-DBA2-82DAA360713D}"/>
                </a:ext>
              </a:extLst>
            </p:cNvPr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93" name="TextBox 193">
              <a:extLst>
                <a:ext uri="{FF2B5EF4-FFF2-40B4-BE49-F238E27FC236}">
                  <a16:creationId xmlns:a16="http://schemas.microsoft.com/office/drawing/2014/main" id="{427D58B1-2806-B013-BC01-4D70DAEE3B83}"/>
                </a:ext>
              </a:extLst>
            </p:cNvPr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94" name="Group 194">
            <a:extLst>
              <a:ext uri="{FF2B5EF4-FFF2-40B4-BE49-F238E27FC236}">
                <a16:creationId xmlns:a16="http://schemas.microsoft.com/office/drawing/2014/main" id="{4A345D6C-A6DC-95F4-FBAD-C51D8818C986}"/>
              </a:ext>
            </a:extLst>
          </p:cNvPr>
          <p:cNvGrpSpPr/>
          <p:nvPr/>
        </p:nvGrpSpPr>
        <p:grpSpPr>
          <a:xfrm>
            <a:off x="17290742" y="4817994"/>
            <a:ext cx="190500" cy="190500"/>
            <a:chOff x="0" y="0"/>
            <a:chExt cx="50173" cy="50173"/>
          </a:xfrm>
        </p:grpSpPr>
        <p:sp>
          <p:nvSpPr>
            <p:cNvPr id="195" name="Freeform 195">
              <a:extLst>
                <a:ext uri="{FF2B5EF4-FFF2-40B4-BE49-F238E27FC236}">
                  <a16:creationId xmlns:a16="http://schemas.microsoft.com/office/drawing/2014/main" id="{0E25FD87-172F-6E96-B0E6-286DB9280EC6}"/>
                </a:ext>
              </a:extLst>
            </p:cNvPr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96" name="TextBox 196">
              <a:extLst>
                <a:ext uri="{FF2B5EF4-FFF2-40B4-BE49-F238E27FC236}">
                  <a16:creationId xmlns:a16="http://schemas.microsoft.com/office/drawing/2014/main" id="{5E9A963A-18CA-5B46-9793-A6A64D1B6601}"/>
                </a:ext>
              </a:extLst>
            </p:cNvPr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97" name="Group 197">
            <a:extLst>
              <a:ext uri="{FF2B5EF4-FFF2-40B4-BE49-F238E27FC236}">
                <a16:creationId xmlns:a16="http://schemas.microsoft.com/office/drawing/2014/main" id="{CB16BB42-D345-C897-C393-B5235D228A94}"/>
              </a:ext>
            </a:extLst>
          </p:cNvPr>
          <p:cNvGrpSpPr/>
          <p:nvPr/>
        </p:nvGrpSpPr>
        <p:grpSpPr>
          <a:xfrm>
            <a:off x="17528867" y="4817994"/>
            <a:ext cx="190500" cy="190500"/>
            <a:chOff x="0" y="0"/>
            <a:chExt cx="50173" cy="50173"/>
          </a:xfrm>
        </p:grpSpPr>
        <p:sp>
          <p:nvSpPr>
            <p:cNvPr id="198" name="Freeform 198">
              <a:extLst>
                <a:ext uri="{FF2B5EF4-FFF2-40B4-BE49-F238E27FC236}">
                  <a16:creationId xmlns:a16="http://schemas.microsoft.com/office/drawing/2014/main" id="{AC628673-FC01-C5E9-25D3-9B7DC1B36C2B}"/>
                </a:ext>
              </a:extLst>
            </p:cNvPr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99" name="TextBox 199">
              <a:extLst>
                <a:ext uri="{FF2B5EF4-FFF2-40B4-BE49-F238E27FC236}">
                  <a16:creationId xmlns:a16="http://schemas.microsoft.com/office/drawing/2014/main" id="{2487767A-6D14-C003-15B5-D8EBECB2456A}"/>
                </a:ext>
              </a:extLst>
            </p:cNvPr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00" name="AutoShape 200">
            <a:extLst>
              <a:ext uri="{FF2B5EF4-FFF2-40B4-BE49-F238E27FC236}">
                <a16:creationId xmlns:a16="http://schemas.microsoft.com/office/drawing/2014/main" id="{07259C03-29EC-C047-56BD-3010100620A0}"/>
              </a:ext>
            </a:extLst>
          </p:cNvPr>
          <p:cNvSpPr/>
          <p:nvPr/>
        </p:nvSpPr>
        <p:spPr>
          <a:xfrm>
            <a:off x="3441392" y="1439184"/>
            <a:ext cx="0" cy="5920020"/>
          </a:xfrm>
          <a:prstGeom prst="line">
            <a:avLst/>
          </a:prstGeom>
          <a:ln w="19050" cap="flat">
            <a:solidFill>
              <a:srgbClr val="000000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sp>
        <p:nvSpPr>
          <p:cNvPr id="201" name="AutoShape 201">
            <a:extLst>
              <a:ext uri="{FF2B5EF4-FFF2-40B4-BE49-F238E27FC236}">
                <a16:creationId xmlns:a16="http://schemas.microsoft.com/office/drawing/2014/main" id="{4E5BCF90-2C78-7DC4-390A-7E85F01209AF}"/>
              </a:ext>
            </a:extLst>
          </p:cNvPr>
          <p:cNvSpPr/>
          <p:nvPr/>
        </p:nvSpPr>
        <p:spPr>
          <a:xfrm>
            <a:off x="4646304" y="1439184"/>
            <a:ext cx="0" cy="5929545"/>
          </a:xfrm>
          <a:prstGeom prst="line">
            <a:avLst/>
          </a:prstGeom>
          <a:ln w="19050" cap="flat">
            <a:solidFill>
              <a:srgbClr val="000000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sp>
        <p:nvSpPr>
          <p:cNvPr id="202" name="AutoShape 202">
            <a:extLst>
              <a:ext uri="{FF2B5EF4-FFF2-40B4-BE49-F238E27FC236}">
                <a16:creationId xmlns:a16="http://schemas.microsoft.com/office/drawing/2014/main" id="{A7107B90-83D7-7D01-A67E-00AB640B1AC3}"/>
              </a:ext>
            </a:extLst>
          </p:cNvPr>
          <p:cNvSpPr/>
          <p:nvPr/>
        </p:nvSpPr>
        <p:spPr>
          <a:xfrm>
            <a:off x="5822642" y="1439184"/>
            <a:ext cx="0" cy="5939070"/>
          </a:xfrm>
          <a:prstGeom prst="line">
            <a:avLst/>
          </a:prstGeom>
          <a:ln w="19050" cap="flat">
            <a:solidFill>
              <a:srgbClr val="000000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sp>
        <p:nvSpPr>
          <p:cNvPr id="203" name="AutoShape 203">
            <a:extLst>
              <a:ext uri="{FF2B5EF4-FFF2-40B4-BE49-F238E27FC236}">
                <a16:creationId xmlns:a16="http://schemas.microsoft.com/office/drawing/2014/main" id="{1C64B4DD-5D38-8B68-B665-28CBC6630C23}"/>
              </a:ext>
            </a:extLst>
          </p:cNvPr>
          <p:cNvSpPr/>
          <p:nvPr/>
        </p:nvSpPr>
        <p:spPr>
          <a:xfrm>
            <a:off x="7003742" y="1439184"/>
            <a:ext cx="0" cy="5945698"/>
          </a:xfrm>
          <a:prstGeom prst="line">
            <a:avLst/>
          </a:prstGeom>
          <a:ln w="19050" cap="flat">
            <a:solidFill>
              <a:srgbClr val="000000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sp>
        <p:nvSpPr>
          <p:cNvPr id="204" name="AutoShape 204">
            <a:extLst>
              <a:ext uri="{FF2B5EF4-FFF2-40B4-BE49-F238E27FC236}">
                <a16:creationId xmlns:a16="http://schemas.microsoft.com/office/drawing/2014/main" id="{45C38EAB-B7BE-7096-9028-A02FCF8A2448}"/>
              </a:ext>
            </a:extLst>
          </p:cNvPr>
          <p:cNvSpPr/>
          <p:nvPr/>
        </p:nvSpPr>
        <p:spPr>
          <a:xfrm flipH="1">
            <a:off x="8232467" y="1439184"/>
            <a:ext cx="0" cy="5939070"/>
          </a:xfrm>
          <a:prstGeom prst="line">
            <a:avLst/>
          </a:prstGeom>
          <a:ln w="19050" cap="flat">
            <a:solidFill>
              <a:srgbClr val="000000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sp>
        <p:nvSpPr>
          <p:cNvPr id="205" name="AutoShape 205">
            <a:extLst>
              <a:ext uri="{FF2B5EF4-FFF2-40B4-BE49-F238E27FC236}">
                <a16:creationId xmlns:a16="http://schemas.microsoft.com/office/drawing/2014/main" id="{953877E6-0C18-8A27-C41E-2361DF2220EF}"/>
              </a:ext>
            </a:extLst>
          </p:cNvPr>
          <p:cNvSpPr/>
          <p:nvPr/>
        </p:nvSpPr>
        <p:spPr>
          <a:xfrm>
            <a:off x="9384992" y="1439184"/>
            <a:ext cx="0" cy="5939070"/>
          </a:xfrm>
          <a:prstGeom prst="line">
            <a:avLst/>
          </a:prstGeom>
          <a:ln w="19050" cap="flat">
            <a:solidFill>
              <a:srgbClr val="000000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sp>
        <p:nvSpPr>
          <p:cNvPr id="206" name="AutoShape 206">
            <a:extLst>
              <a:ext uri="{FF2B5EF4-FFF2-40B4-BE49-F238E27FC236}">
                <a16:creationId xmlns:a16="http://schemas.microsoft.com/office/drawing/2014/main" id="{2C24CDFE-0182-5882-2890-A50951FADB05}"/>
              </a:ext>
            </a:extLst>
          </p:cNvPr>
          <p:cNvSpPr/>
          <p:nvPr/>
        </p:nvSpPr>
        <p:spPr>
          <a:xfrm>
            <a:off x="10575617" y="1439184"/>
            <a:ext cx="0" cy="5945698"/>
          </a:xfrm>
          <a:prstGeom prst="line">
            <a:avLst/>
          </a:prstGeom>
          <a:ln w="19050" cap="flat">
            <a:solidFill>
              <a:srgbClr val="000000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sp>
        <p:nvSpPr>
          <p:cNvPr id="207" name="AutoShape 207">
            <a:extLst>
              <a:ext uri="{FF2B5EF4-FFF2-40B4-BE49-F238E27FC236}">
                <a16:creationId xmlns:a16="http://schemas.microsoft.com/office/drawing/2014/main" id="{51E8F44B-1F9D-D7B1-9FB1-4EAFF6F36CFA}"/>
              </a:ext>
            </a:extLst>
          </p:cNvPr>
          <p:cNvSpPr/>
          <p:nvPr/>
        </p:nvSpPr>
        <p:spPr>
          <a:xfrm>
            <a:off x="11775767" y="1439184"/>
            <a:ext cx="0" cy="5939070"/>
          </a:xfrm>
          <a:prstGeom prst="line">
            <a:avLst/>
          </a:prstGeom>
          <a:ln w="19050" cap="flat">
            <a:solidFill>
              <a:srgbClr val="000000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sp>
        <p:nvSpPr>
          <p:cNvPr id="208" name="AutoShape 208">
            <a:extLst>
              <a:ext uri="{FF2B5EF4-FFF2-40B4-BE49-F238E27FC236}">
                <a16:creationId xmlns:a16="http://schemas.microsoft.com/office/drawing/2014/main" id="{0F9CFC05-DB71-B54B-B69B-07B2E7B0DCDC}"/>
              </a:ext>
            </a:extLst>
          </p:cNvPr>
          <p:cNvSpPr/>
          <p:nvPr/>
        </p:nvSpPr>
        <p:spPr>
          <a:xfrm flipH="1">
            <a:off x="12956867" y="1439184"/>
            <a:ext cx="0" cy="5929545"/>
          </a:xfrm>
          <a:prstGeom prst="line">
            <a:avLst/>
          </a:prstGeom>
          <a:ln w="19050" cap="flat">
            <a:solidFill>
              <a:srgbClr val="000000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sp>
        <p:nvSpPr>
          <p:cNvPr id="209" name="AutoShape 209">
            <a:extLst>
              <a:ext uri="{FF2B5EF4-FFF2-40B4-BE49-F238E27FC236}">
                <a16:creationId xmlns:a16="http://schemas.microsoft.com/office/drawing/2014/main" id="{A6D0DA22-6E0F-E2E9-CE1C-98846C684E0B}"/>
              </a:ext>
            </a:extLst>
          </p:cNvPr>
          <p:cNvSpPr/>
          <p:nvPr/>
        </p:nvSpPr>
        <p:spPr>
          <a:xfrm flipH="1">
            <a:off x="14137967" y="1439184"/>
            <a:ext cx="0" cy="5920020"/>
          </a:xfrm>
          <a:prstGeom prst="line">
            <a:avLst/>
          </a:prstGeom>
          <a:ln w="19050" cap="flat">
            <a:solidFill>
              <a:srgbClr val="000000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sp>
        <p:nvSpPr>
          <p:cNvPr id="210" name="AutoShape 210">
            <a:extLst>
              <a:ext uri="{FF2B5EF4-FFF2-40B4-BE49-F238E27FC236}">
                <a16:creationId xmlns:a16="http://schemas.microsoft.com/office/drawing/2014/main" id="{F0E9B2B7-E4E4-E5BD-EB8D-4FD8BE999048}"/>
              </a:ext>
            </a:extLst>
          </p:cNvPr>
          <p:cNvSpPr/>
          <p:nvPr/>
        </p:nvSpPr>
        <p:spPr>
          <a:xfrm>
            <a:off x="15366692" y="1439184"/>
            <a:ext cx="0" cy="5929545"/>
          </a:xfrm>
          <a:prstGeom prst="line">
            <a:avLst/>
          </a:prstGeom>
          <a:ln w="19050" cap="flat">
            <a:solidFill>
              <a:srgbClr val="000000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sp>
        <p:nvSpPr>
          <p:cNvPr id="211" name="AutoShape 211">
            <a:extLst>
              <a:ext uri="{FF2B5EF4-FFF2-40B4-BE49-F238E27FC236}">
                <a16:creationId xmlns:a16="http://schemas.microsoft.com/office/drawing/2014/main" id="{2B2288EE-DBC3-CA88-FBFA-52FAEC6C8A9C}"/>
              </a:ext>
            </a:extLst>
          </p:cNvPr>
          <p:cNvSpPr/>
          <p:nvPr/>
        </p:nvSpPr>
        <p:spPr>
          <a:xfrm>
            <a:off x="16557317" y="1439184"/>
            <a:ext cx="0" cy="5945698"/>
          </a:xfrm>
          <a:prstGeom prst="line">
            <a:avLst/>
          </a:prstGeom>
          <a:ln w="19050" cap="flat">
            <a:solidFill>
              <a:srgbClr val="000000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grpSp>
        <p:nvGrpSpPr>
          <p:cNvPr id="212" name="Group 212">
            <a:extLst>
              <a:ext uri="{FF2B5EF4-FFF2-40B4-BE49-F238E27FC236}">
                <a16:creationId xmlns:a16="http://schemas.microsoft.com/office/drawing/2014/main" id="{CCBA17D7-07DA-29BC-13D0-2ECB70575782}"/>
              </a:ext>
            </a:extLst>
          </p:cNvPr>
          <p:cNvGrpSpPr/>
          <p:nvPr/>
        </p:nvGrpSpPr>
        <p:grpSpPr>
          <a:xfrm>
            <a:off x="2288701" y="5404246"/>
            <a:ext cx="190500" cy="190500"/>
            <a:chOff x="0" y="0"/>
            <a:chExt cx="50173" cy="50173"/>
          </a:xfrm>
        </p:grpSpPr>
        <p:sp>
          <p:nvSpPr>
            <p:cNvPr id="213" name="Freeform 213">
              <a:extLst>
                <a:ext uri="{FF2B5EF4-FFF2-40B4-BE49-F238E27FC236}">
                  <a16:creationId xmlns:a16="http://schemas.microsoft.com/office/drawing/2014/main" id="{3A29069E-AAC0-37A4-4A9D-4441136B794F}"/>
                </a:ext>
              </a:extLst>
            </p:cNvPr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14" name="TextBox 214">
              <a:extLst>
                <a:ext uri="{FF2B5EF4-FFF2-40B4-BE49-F238E27FC236}">
                  <a16:creationId xmlns:a16="http://schemas.microsoft.com/office/drawing/2014/main" id="{221A0B3D-1F5B-4C50-F712-029BE3D1C0F5}"/>
                </a:ext>
              </a:extLst>
            </p:cNvPr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15" name="Group 215">
            <a:extLst>
              <a:ext uri="{FF2B5EF4-FFF2-40B4-BE49-F238E27FC236}">
                <a16:creationId xmlns:a16="http://schemas.microsoft.com/office/drawing/2014/main" id="{57379CEB-84BE-EEA5-82A9-319BC45497B8}"/>
              </a:ext>
            </a:extLst>
          </p:cNvPr>
          <p:cNvGrpSpPr/>
          <p:nvPr/>
        </p:nvGrpSpPr>
        <p:grpSpPr>
          <a:xfrm>
            <a:off x="2517467" y="5404246"/>
            <a:ext cx="190500" cy="190500"/>
            <a:chOff x="0" y="0"/>
            <a:chExt cx="50173" cy="50173"/>
          </a:xfrm>
        </p:grpSpPr>
        <p:sp>
          <p:nvSpPr>
            <p:cNvPr id="216" name="Freeform 216">
              <a:extLst>
                <a:ext uri="{FF2B5EF4-FFF2-40B4-BE49-F238E27FC236}">
                  <a16:creationId xmlns:a16="http://schemas.microsoft.com/office/drawing/2014/main" id="{8F18F788-1125-58E6-2B9D-7A0FB7AF80AA}"/>
                </a:ext>
              </a:extLst>
            </p:cNvPr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17" name="TextBox 217">
              <a:extLst>
                <a:ext uri="{FF2B5EF4-FFF2-40B4-BE49-F238E27FC236}">
                  <a16:creationId xmlns:a16="http://schemas.microsoft.com/office/drawing/2014/main" id="{8749FF38-7394-7ECD-13FE-051431CF4458}"/>
                </a:ext>
              </a:extLst>
            </p:cNvPr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18" name="Group 218">
            <a:extLst>
              <a:ext uri="{FF2B5EF4-FFF2-40B4-BE49-F238E27FC236}">
                <a16:creationId xmlns:a16="http://schemas.microsoft.com/office/drawing/2014/main" id="{51A718CD-D2DD-977C-6195-E8154E320739}"/>
              </a:ext>
            </a:extLst>
          </p:cNvPr>
          <p:cNvGrpSpPr/>
          <p:nvPr/>
        </p:nvGrpSpPr>
        <p:grpSpPr>
          <a:xfrm>
            <a:off x="2755592" y="5404246"/>
            <a:ext cx="190500" cy="190500"/>
            <a:chOff x="0" y="0"/>
            <a:chExt cx="50173" cy="50173"/>
          </a:xfrm>
        </p:grpSpPr>
        <p:sp>
          <p:nvSpPr>
            <p:cNvPr id="219" name="Freeform 219">
              <a:extLst>
                <a:ext uri="{FF2B5EF4-FFF2-40B4-BE49-F238E27FC236}">
                  <a16:creationId xmlns:a16="http://schemas.microsoft.com/office/drawing/2014/main" id="{8B9B29AC-692A-F458-EA52-6E670A494D5A}"/>
                </a:ext>
              </a:extLst>
            </p:cNvPr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20" name="TextBox 220">
              <a:extLst>
                <a:ext uri="{FF2B5EF4-FFF2-40B4-BE49-F238E27FC236}">
                  <a16:creationId xmlns:a16="http://schemas.microsoft.com/office/drawing/2014/main" id="{3FE66BB3-81BB-EF3B-7E81-4F4346AB6ABF}"/>
                </a:ext>
              </a:extLst>
            </p:cNvPr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1" name="Group 221">
            <a:extLst>
              <a:ext uri="{FF2B5EF4-FFF2-40B4-BE49-F238E27FC236}">
                <a16:creationId xmlns:a16="http://schemas.microsoft.com/office/drawing/2014/main" id="{A5F5BC6A-1299-D716-CB3A-A6AEF321CD92}"/>
              </a:ext>
            </a:extLst>
          </p:cNvPr>
          <p:cNvGrpSpPr/>
          <p:nvPr/>
        </p:nvGrpSpPr>
        <p:grpSpPr>
          <a:xfrm>
            <a:off x="2993717" y="5404246"/>
            <a:ext cx="190500" cy="190500"/>
            <a:chOff x="0" y="0"/>
            <a:chExt cx="50173" cy="50173"/>
          </a:xfrm>
        </p:grpSpPr>
        <p:sp>
          <p:nvSpPr>
            <p:cNvPr id="222" name="Freeform 222">
              <a:extLst>
                <a:ext uri="{FF2B5EF4-FFF2-40B4-BE49-F238E27FC236}">
                  <a16:creationId xmlns:a16="http://schemas.microsoft.com/office/drawing/2014/main" id="{526BED72-37F9-CEE0-9D6E-E01B1797B5A3}"/>
                </a:ext>
              </a:extLst>
            </p:cNvPr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23" name="TextBox 223">
              <a:extLst>
                <a:ext uri="{FF2B5EF4-FFF2-40B4-BE49-F238E27FC236}">
                  <a16:creationId xmlns:a16="http://schemas.microsoft.com/office/drawing/2014/main" id="{7BBB22D0-D0EF-D971-8E40-BEEAC35B822E}"/>
                </a:ext>
              </a:extLst>
            </p:cNvPr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4" name="Group 224">
            <a:extLst>
              <a:ext uri="{FF2B5EF4-FFF2-40B4-BE49-F238E27FC236}">
                <a16:creationId xmlns:a16="http://schemas.microsoft.com/office/drawing/2014/main" id="{DE734BF5-358F-3575-5E2E-6F60EE068673}"/>
              </a:ext>
            </a:extLst>
          </p:cNvPr>
          <p:cNvGrpSpPr/>
          <p:nvPr/>
        </p:nvGrpSpPr>
        <p:grpSpPr>
          <a:xfrm>
            <a:off x="3231842" y="5404246"/>
            <a:ext cx="190500" cy="190500"/>
            <a:chOff x="0" y="0"/>
            <a:chExt cx="50173" cy="50173"/>
          </a:xfrm>
        </p:grpSpPr>
        <p:sp>
          <p:nvSpPr>
            <p:cNvPr id="225" name="Freeform 225">
              <a:extLst>
                <a:ext uri="{FF2B5EF4-FFF2-40B4-BE49-F238E27FC236}">
                  <a16:creationId xmlns:a16="http://schemas.microsoft.com/office/drawing/2014/main" id="{78584742-2286-9AE4-F759-1983720334EE}"/>
                </a:ext>
              </a:extLst>
            </p:cNvPr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26" name="TextBox 226">
              <a:extLst>
                <a:ext uri="{FF2B5EF4-FFF2-40B4-BE49-F238E27FC236}">
                  <a16:creationId xmlns:a16="http://schemas.microsoft.com/office/drawing/2014/main" id="{EA13F849-70EC-7747-FFD3-81B88796E14E}"/>
                </a:ext>
              </a:extLst>
            </p:cNvPr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7" name="Group 227">
            <a:extLst>
              <a:ext uri="{FF2B5EF4-FFF2-40B4-BE49-F238E27FC236}">
                <a16:creationId xmlns:a16="http://schemas.microsoft.com/office/drawing/2014/main" id="{44E2E548-AE17-86C2-AAC3-5E325323FB17}"/>
              </a:ext>
            </a:extLst>
          </p:cNvPr>
          <p:cNvGrpSpPr/>
          <p:nvPr/>
        </p:nvGrpSpPr>
        <p:grpSpPr>
          <a:xfrm>
            <a:off x="3469967" y="5404246"/>
            <a:ext cx="190500" cy="190500"/>
            <a:chOff x="0" y="0"/>
            <a:chExt cx="50173" cy="50173"/>
          </a:xfrm>
        </p:grpSpPr>
        <p:sp>
          <p:nvSpPr>
            <p:cNvPr id="228" name="Freeform 228">
              <a:extLst>
                <a:ext uri="{FF2B5EF4-FFF2-40B4-BE49-F238E27FC236}">
                  <a16:creationId xmlns:a16="http://schemas.microsoft.com/office/drawing/2014/main" id="{2B449439-3222-183A-B07B-529A69E2C034}"/>
                </a:ext>
              </a:extLst>
            </p:cNvPr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FA3A2F">
                <a:alpha val="31765"/>
              </a:srgbClr>
            </a:solidFill>
            <a:ln w="38100" cap="sq">
              <a:solidFill>
                <a:srgbClr val="FA3A2F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29" name="TextBox 229">
              <a:extLst>
                <a:ext uri="{FF2B5EF4-FFF2-40B4-BE49-F238E27FC236}">
                  <a16:creationId xmlns:a16="http://schemas.microsoft.com/office/drawing/2014/main" id="{7C18DAA9-572D-EE17-68E3-76584D25F8DB}"/>
                </a:ext>
              </a:extLst>
            </p:cNvPr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30" name="Group 230">
            <a:extLst>
              <a:ext uri="{FF2B5EF4-FFF2-40B4-BE49-F238E27FC236}">
                <a16:creationId xmlns:a16="http://schemas.microsoft.com/office/drawing/2014/main" id="{71A4C990-8C89-EF95-AD8C-111D1B4F9A76}"/>
              </a:ext>
            </a:extLst>
          </p:cNvPr>
          <p:cNvGrpSpPr/>
          <p:nvPr/>
        </p:nvGrpSpPr>
        <p:grpSpPr>
          <a:xfrm>
            <a:off x="3708092" y="5404246"/>
            <a:ext cx="190500" cy="190500"/>
            <a:chOff x="0" y="0"/>
            <a:chExt cx="50173" cy="50173"/>
          </a:xfrm>
        </p:grpSpPr>
        <p:sp>
          <p:nvSpPr>
            <p:cNvPr id="231" name="Freeform 231">
              <a:extLst>
                <a:ext uri="{FF2B5EF4-FFF2-40B4-BE49-F238E27FC236}">
                  <a16:creationId xmlns:a16="http://schemas.microsoft.com/office/drawing/2014/main" id="{93960FA2-BEB1-0CCE-FE2A-E02FFEA875AF}"/>
                </a:ext>
              </a:extLst>
            </p:cNvPr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32" name="TextBox 232">
              <a:extLst>
                <a:ext uri="{FF2B5EF4-FFF2-40B4-BE49-F238E27FC236}">
                  <a16:creationId xmlns:a16="http://schemas.microsoft.com/office/drawing/2014/main" id="{861E6468-BBC4-1449-44D3-CF2C15307ADE}"/>
                </a:ext>
              </a:extLst>
            </p:cNvPr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33" name="Group 233">
            <a:extLst>
              <a:ext uri="{FF2B5EF4-FFF2-40B4-BE49-F238E27FC236}">
                <a16:creationId xmlns:a16="http://schemas.microsoft.com/office/drawing/2014/main" id="{B2D82966-705B-7001-16D5-580B21CB971F}"/>
              </a:ext>
            </a:extLst>
          </p:cNvPr>
          <p:cNvGrpSpPr/>
          <p:nvPr/>
        </p:nvGrpSpPr>
        <p:grpSpPr>
          <a:xfrm>
            <a:off x="3946217" y="5404246"/>
            <a:ext cx="190500" cy="190500"/>
            <a:chOff x="0" y="0"/>
            <a:chExt cx="50173" cy="50173"/>
          </a:xfrm>
        </p:grpSpPr>
        <p:sp>
          <p:nvSpPr>
            <p:cNvPr id="234" name="Freeform 234">
              <a:extLst>
                <a:ext uri="{FF2B5EF4-FFF2-40B4-BE49-F238E27FC236}">
                  <a16:creationId xmlns:a16="http://schemas.microsoft.com/office/drawing/2014/main" id="{B345946C-547F-4DFC-94BB-22EE185BABA9}"/>
                </a:ext>
              </a:extLst>
            </p:cNvPr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98824"/>
              </a:srgbClr>
            </a:solidFill>
            <a:ln w="38100" cap="sq">
              <a:solidFill>
                <a:srgbClr val="262D40">
                  <a:alpha val="98824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35" name="TextBox 235">
              <a:extLst>
                <a:ext uri="{FF2B5EF4-FFF2-40B4-BE49-F238E27FC236}">
                  <a16:creationId xmlns:a16="http://schemas.microsoft.com/office/drawing/2014/main" id="{6B592DC2-A64F-0EB4-5523-8BFF170FA30A}"/>
                </a:ext>
              </a:extLst>
            </p:cNvPr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36" name="Group 236">
            <a:extLst>
              <a:ext uri="{FF2B5EF4-FFF2-40B4-BE49-F238E27FC236}">
                <a16:creationId xmlns:a16="http://schemas.microsoft.com/office/drawing/2014/main" id="{3CB0A057-C409-2D6C-7178-1EACF6E4D8F8}"/>
              </a:ext>
            </a:extLst>
          </p:cNvPr>
          <p:cNvGrpSpPr/>
          <p:nvPr/>
        </p:nvGrpSpPr>
        <p:grpSpPr>
          <a:xfrm>
            <a:off x="4184342" y="5404246"/>
            <a:ext cx="190500" cy="190500"/>
            <a:chOff x="0" y="0"/>
            <a:chExt cx="50173" cy="50173"/>
          </a:xfrm>
        </p:grpSpPr>
        <p:sp>
          <p:nvSpPr>
            <p:cNvPr id="237" name="Freeform 237">
              <a:extLst>
                <a:ext uri="{FF2B5EF4-FFF2-40B4-BE49-F238E27FC236}">
                  <a16:creationId xmlns:a16="http://schemas.microsoft.com/office/drawing/2014/main" id="{7CA54123-007F-A6E0-9858-108EDF2A0D79}"/>
                </a:ext>
              </a:extLst>
            </p:cNvPr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38" name="TextBox 238">
              <a:extLst>
                <a:ext uri="{FF2B5EF4-FFF2-40B4-BE49-F238E27FC236}">
                  <a16:creationId xmlns:a16="http://schemas.microsoft.com/office/drawing/2014/main" id="{4A8198E8-2B28-C7D1-DF5D-E5E0B8EB9F17}"/>
                </a:ext>
              </a:extLst>
            </p:cNvPr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39" name="Group 239">
            <a:extLst>
              <a:ext uri="{FF2B5EF4-FFF2-40B4-BE49-F238E27FC236}">
                <a16:creationId xmlns:a16="http://schemas.microsoft.com/office/drawing/2014/main" id="{79829542-BF5B-411A-22F5-A7B6CF8A91A0}"/>
              </a:ext>
            </a:extLst>
          </p:cNvPr>
          <p:cNvGrpSpPr/>
          <p:nvPr/>
        </p:nvGrpSpPr>
        <p:grpSpPr>
          <a:xfrm>
            <a:off x="4422467" y="5404246"/>
            <a:ext cx="190500" cy="190500"/>
            <a:chOff x="0" y="0"/>
            <a:chExt cx="50173" cy="50173"/>
          </a:xfrm>
        </p:grpSpPr>
        <p:sp>
          <p:nvSpPr>
            <p:cNvPr id="240" name="Freeform 240">
              <a:extLst>
                <a:ext uri="{FF2B5EF4-FFF2-40B4-BE49-F238E27FC236}">
                  <a16:creationId xmlns:a16="http://schemas.microsoft.com/office/drawing/2014/main" id="{EE708F49-CA06-BE56-2E47-D45617CE70C3}"/>
                </a:ext>
              </a:extLst>
            </p:cNvPr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41" name="TextBox 241">
              <a:extLst>
                <a:ext uri="{FF2B5EF4-FFF2-40B4-BE49-F238E27FC236}">
                  <a16:creationId xmlns:a16="http://schemas.microsoft.com/office/drawing/2014/main" id="{AE006035-5E88-44C5-8C9E-129F43719E87}"/>
                </a:ext>
              </a:extLst>
            </p:cNvPr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42" name="Group 242">
            <a:extLst>
              <a:ext uri="{FF2B5EF4-FFF2-40B4-BE49-F238E27FC236}">
                <a16:creationId xmlns:a16="http://schemas.microsoft.com/office/drawing/2014/main" id="{B86E9B5C-C799-9652-ED93-13C1E4040B40}"/>
              </a:ext>
            </a:extLst>
          </p:cNvPr>
          <p:cNvGrpSpPr/>
          <p:nvPr/>
        </p:nvGrpSpPr>
        <p:grpSpPr>
          <a:xfrm>
            <a:off x="4660592" y="5404246"/>
            <a:ext cx="190500" cy="190500"/>
            <a:chOff x="0" y="0"/>
            <a:chExt cx="50173" cy="50173"/>
          </a:xfrm>
        </p:grpSpPr>
        <p:sp>
          <p:nvSpPr>
            <p:cNvPr id="243" name="Freeform 243">
              <a:extLst>
                <a:ext uri="{FF2B5EF4-FFF2-40B4-BE49-F238E27FC236}">
                  <a16:creationId xmlns:a16="http://schemas.microsoft.com/office/drawing/2014/main" id="{3D991837-128B-6EC0-EE97-1DCD6EA1F91A}"/>
                </a:ext>
              </a:extLst>
            </p:cNvPr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89FF00"/>
            </a:solidFill>
            <a:ln w="38100" cap="sq">
              <a:solidFill>
                <a:srgbClr val="89FF00"/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44" name="TextBox 244">
              <a:extLst>
                <a:ext uri="{FF2B5EF4-FFF2-40B4-BE49-F238E27FC236}">
                  <a16:creationId xmlns:a16="http://schemas.microsoft.com/office/drawing/2014/main" id="{85EE808F-BAFE-0B91-425C-68AF9852141A}"/>
                </a:ext>
              </a:extLst>
            </p:cNvPr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45" name="Group 245">
            <a:extLst>
              <a:ext uri="{FF2B5EF4-FFF2-40B4-BE49-F238E27FC236}">
                <a16:creationId xmlns:a16="http://schemas.microsoft.com/office/drawing/2014/main" id="{AD213B27-60C1-F614-6ECB-9EDD99B6F4B1}"/>
              </a:ext>
            </a:extLst>
          </p:cNvPr>
          <p:cNvGrpSpPr/>
          <p:nvPr/>
        </p:nvGrpSpPr>
        <p:grpSpPr>
          <a:xfrm>
            <a:off x="4898717" y="5404246"/>
            <a:ext cx="190500" cy="190500"/>
            <a:chOff x="0" y="0"/>
            <a:chExt cx="50173" cy="50173"/>
          </a:xfrm>
        </p:grpSpPr>
        <p:sp>
          <p:nvSpPr>
            <p:cNvPr id="246" name="Freeform 246">
              <a:extLst>
                <a:ext uri="{FF2B5EF4-FFF2-40B4-BE49-F238E27FC236}">
                  <a16:creationId xmlns:a16="http://schemas.microsoft.com/office/drawing/2014/main" id="{CC4E06B1-FC3D-ADA8-69FF-89673FE5E6D5}"/>
                </a:ext>
              </a:extLst>
            </p:cNvPr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89FF00"/>
            </a:solidFill>
            <a:ln w="38100" cap="sq">
              <a:solidFill>
                <a:srgbClr val="89FF00"/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47" name="TextBox 247">
              <a:extLst>
                <a:ext uri="{FF2B5EF4-FFF2-40B4-BE49-F238E27FC236}">
                  <a16:creationId xmlns:a16="http://schemas.microsoft.com/office/drawing/2014/main" id="{4315F568-B6FF-1C7D-1924-B7A223CE30F2}"/>
                </a:ext>
              </a:extLst>
            </p:cNvPr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48" name="Group 248">
            <a:extLst>
              <a:ext uri="{FF2B5EF4-FFF2-40B4-BE49-F238E27FC236}">
                <a16:creationId xmlns:a16="http://schemas.microsoft.com/office/drawing/2014/main" id="{0AA9B108-3991-04F1-9B1B-16CBF5108123}"/>
              </a:ext>
            </a:extLst>
          </p:cNvPr>
          <p:cNvGrpSpPr/>
          <p:nvPr/>
        </p:nvGrpSpPr>
        <p:grpSpPr>
          <a:xfrm>
            <a:off x="5136842" y="5404246"/>
            <a:ext cx="190500" cy="190500"/>
            <a:chOff x="0" y="0"/>
            <a:chExt cx="50173" cy="50173"/>
          </a:xfrm>
        </p:grpSpPr>
        <p:sp>
          <p:nvSpPr>
            <p:cNvPr id="249" name="Freeform 249">
              <a:extLst>
                <a:ext uri="{FF2B5EF4-FFF2-40B4-BE49-F238E27FC236}">
                  <a16:creationId xmlns:a16="http://schemas.microsoft.com/office/drawing/2014/main" id="{315CBF07-7D80-BD98-6416-89CF4077B7C8}"/>
                </a:ext>
              </a:extLst>
            </p:cNvPr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FA3A2F">
                <a:alpha val="31765"/>
              </a:srgbClr>
            </a:solidFill>
            <a:ln w="38100" cap="sq">
              <a:solidFill>
                <a:srgbClr val="FA3A2F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50" name="TextBox 250">
              <a:extLst>
                <a:ext uri="{FF2B5EF4-FFF2-40B4-BE49-F238E27FC236}">
                  <a16:creationId xmlns:a16="http://schemas.microsoft.com/office/drawing/2014/main" id="{4279D888-A83F-8CBF-3593-765CBD4B22AB}"/>
                </a:ext>
              </a:extLst>
            </p:cNvPr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51" name="Group 251">
            <a:extLst>
              <a:ext uri="{FF2B5EF4-FFF2-40B4-BE49-F238E27FC236}">
                <a16:creationId xmlns:a16="http://schemas.microsoft.com/office/drawing/2014/main" id="{4A0C9992-24D0-EEF1-46B0-87F9D511DAA4}"/>
              </a:ext>
            </a:extLst>
          </p:cNvPr>
          <p:cNvGrpSpPr/>
          <p:nvPr/>
        </p:nvGrpSpPr>
        <p:grpSpPr>
          <a:xfrm>
            <a:off x="5374967" y="5404246"/>
            <a:ext cx="190500" cy="190500"/>
            <a:chOff x="0" y="0"/>
            <a:chExt cx="50173" cy="50173"/>
          </a:xfrm>
        </p:grpSpPr>
        <p:sp>
          <p:nvSpPr>
            <p:cNvPr id="252" name="Freeform 252">
              <a:extLst>
                <a:ext uri="{FF2B5EF4-FFF2-40B4-BE49-F238E27FC236}">
                  <a16:creationId xmlns:a16="http://schemas.microsoft.com/office/drawing/2014/main" id="{7D6CB841-D0A2-B777-3147-765F0D0C2EF1}"/>
                </a:ext>
              </a:extLst>
            </p:cNvPr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53" name="TextBox 253">
              <a:extLst>
                <a:ext uri="{FF2B5EF4-FFF2-40B4-BE49-F238E27FC236}">
                  <a16:creationId xmlns:a16="http://schemas.microsoft.com/office/drawing/2014/main" id="{AAB0D8D8-6098-A0F0-2657-C2B28F0E1E27}"/>
                </a:ext>
              </a:extLst>
            </p:cNvPr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54" name="Group 254">
            <a:extLst>
              <a:ext uri="{FF2B5EF4-FFF2-40B4-BE49-F238E27FC236}">
                <a16:creationId xmlns:a16="http://schemas.microsoft.com/office/drawing/2014/main" id="{29D7D9D6-3930-BD0E-EAC9-34F8B7E1E7BC}"/>
              </a:ext>
            </a:extLst>
          </p:cNvPr>
          <p:cNvGrpSpPr/>
          <p:nvPr/>
        </p:nvGrpSpPr>
        <p:grpSpPr>
          <a:xfrm>
            <a:off x="5613092" y="5404246"/>
            <a:ext cx="190500" cy="190500"/>
            <a:chOff x="0" y="0"/>
            <a:chExt cx="50173" cy="50173"/>
          </a:xfrm>
        </p:grpSpPr>
        <p:sp>
          <p:nvSpPr>
            <p:cNvPr id="255" name="Freeform 255">
              <a:extLst>
                <a:ext uri="{FF2B5EF4-FFF2-40B4-BE49-F238E27FC236}">
                  <a16:creationId xmlns:a16="http://schemas.microsoft.com/office/drawing/2014/main" id="{4C335A8F-6355-615C-2209-D66F11E412C7}"/>
                </a:ext>
              </a:extLst>
            </p:cNvPr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56" name="TextBox 256">
              <a:extLst>
                <a:ext uri="{FF2B5EF4-FFF2-40B4-BE49-F238E27FC236}">
                  <a16:creationId xmlns:a16="http://schemas.microsoft.com/office/drawing/2014/main" id="{DE287738-DD47-9828-AF56-E543F29CE646}"/>
                </a:ext>
              </a:extLst>
            </p:cNvPr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57" name="Group 257">
            <a:extLst>
              <a:ext uri="{FF2B5EF4-FFF2-40B4-BE49-F238E27FC236}">
                <a16:creationId xmlns:a16="http://schemas.microsoft.com/office/drawing/2014/main" id="{0C575A1E-B421-F548-D2A7-7C299539264B}"/>
              </a:ext>
            </a:extLst>
          </p:cNvPr>
          <p:cNvGrpSpPr/>
          <p:nvPr/>
        </p:nvGrpSpPr>
        <p:grpSpPr>
          <a:xfrm>
            <a:off x="5851217" y="5404246"/>
            <a:ext cx="190500" cy="190500"/>
            <a:chOff x="0" y="0"/>
            <a:chExt cx="50173" cy="50173"/>
          </a:xfrm>
        </p:grpSpPr>
        <p:sp>
          <p:nvSpPr>
            <p:cNvPr id="258" name="Freeform 258">
              <a:extLst>
                <a:ext uri="{FF2B5EF4-FFF2-40B4-BE49-F238E27FC236}">
                  <a16:creationId xmlns:a16="http://schemas.microsoft.com/office/drawing/2014/main" id="{AE32CF4A-0E2F-B6CE-5DBF-962BAC921E5E}"/>
                </a:ext>
              </a:extLst>
            </p:cNvPr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59" name="TextBox 259">
              <a:extLst>
                <a:ext uri="{FF2B5EF4-FFF2-40B4-BE49-F238E27FC236}">
                  <a16:creationId xmlns:a16="http://schemas.microsoft.com/office/drawing/2014/main" id="{688BF2B8-39B1-8996-8C7F-DCC0F0006555}"/>
                </a:ext>
              </a:extLst>
            </p:cNvPr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60" name="Group 260">
            <a:extLst>
              <a:ext uri="{FF2B5EF4-FFF2-40B4-BE49-F238E27FC236}">
                <a16:creationId xmlns:a16="http://schemas.microsoft.com/office/drawing/2014/main" id="{E28A545B-39BE-5171-77DE-47D4F022B180}"/>
              </a:ext>
            </a:extLst>
          </p:cNvPr>
          <p:cNvGrpSpPr/>
          <p:nvPr/>
        </p:nvGrpSpPr>
        <p:grpSpPr>
          <a:xfrm>
            <a:off x="6089342" y="5404246"/>
            <a:ext cx="190500" cy="190500"/>
            <a:chOff x="0" y="0"/>
            <a:chExt cx="50173" cy="50173"/>
          </a:xfrm>
        </p:grpSpPr>
        <p:sp>
          <p:nvSpPr>
            <p:cNvPr id="261" name="Freeform 261">
              <a:extLst>
                <a:ext uri="{FF2B5EF4-FFF2-40B4-BE49-F238E27FC236}">
                  <a16:creationId xmlns:a16="http://schemas.microsoft.com/office/drawing/2014/main" id="{F84C0C7C-32F0-0D9B-583D-6292B8333A4F}"/>
                </a:ext>
              </a:extLst>
            </p:cNvPr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62" name="TextBox 262">
              <a:extLst>
                <a:ext uri="{FF2B5EF4-FFF2-40B4-BE49-F238E27FC236}">
                  <a16:creationId xmlns:a16="http://schemas.microsoft.com/office/drawing/2014/main" id="{9F7AB815-9E03-A160-06C1-55F830694C4E}"/>
                </a:ext>
              </a:extLst>
            </p:cNvPr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63" name="Group 263">
            <a:extLst>
              <a:ext uri="{FF2B5EF4-FFF2-40B4-BE49-F238E27FC236}">
                <a16:creationId xmlns:a16="http://schemas.microsoft.com/office/drawing/2014/main" id="{AF61869C-A407-3FD3-5045-CE6203F8ECE8}"/>
              </a:ext>
            </a:extLst>
          </p:cNvPr>
          <p:cNvGrpSpPr/>
          <p:nvPr/>
        </p:nvGrpSpPr>
        <p:grpSpPr>
          <a:xfrm>
            <a:off x="6327467" y="5404246"/>
            <a:ext cx="190500" cy="190500"/>
            <a:chOff x="0" y="0"/>
            <a:chExt cx="50173" cy="50173"/>
          </a:xfrm>
        </p:grpSpPr>
        <p:sp>
          <p:nvSpPr>
            <p:cNvPr id="264" name="Freeform 264">
              <a:extLst>
                <a:ext uri="{FF2B5EF4-FFF2-40B4-BE49-F238E27FC236}">
                  <a16:creationId xmlns:a16="http://schemas.microsoft.com/office/drawing/2014/main" id="{D4FDD1E5-A28D-3B2A-8074-CA91682785DF}"/>
                </a:ext>
              </a:extLst>
            </p:cNvPr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EA0000"/>
            </a:solidFill>
            <a:ln w="38100" cap="sq">
              <a:solidFill>
                <a:srgbClr val="EA0000"/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65" name="TextBox 265">
              <a:extLst>
                <a:ext uri="{FF2B5EF4-FFF2-40B4-BE49-F238E27FC236}">
                  <a16:creationId xmlns:a16="http://schemas.microsoft.com/office/drawing/2014/main" id="{6AB16BB4-B926-8369-0000-BA6F8BC2E917}"/>
                </a:ext>
              </a:extLst>
            </p:cNvPr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66" name="Group 266">
            <a:extLst>
              <a:ext uri="{FF2B5EF4-FFF2-40B4-BE49-F238E27FC236}">
                <a16:creationId xmlns:a16="http://schemas.microsoft.com/office/drawing/2014/main" id="{21DCAC3A-3050-1C7E-76A9-E62793A7627B}"/>
              </a:ext>
            </a:extLst>
          </p:cNvPr>
          <p:cNvGrpSpPr/>
          <p:nvPr/>
        </p:nvGrpSpPr>
        <p:grpSpPr>
          <a:xfrm>
            <a:off x="6565592" y="5404246"/>
            <a:ext cx="190500" cy="190500"/>
            <a:chOff x="0" y="0"/>
            <a:chExt cx="50173" cy="50173"/>
          </a:xfrm>
        </p:grpSpPr>
        <p:sp>
          <p:nvSpPr>
            <p:cNvPr id="267" name="Freeform 267">
              <a:extLst>
                <a:ext uri="{FF2B5EF4-FFF2-40B4-BE49-F238E27FC236}">
                  <a16:creationId xmlns:a16="http://schemas.microsoft.com/office/drawing/2014/main" id="{C64F280A-C5F3-FEA3-D3B9-FC2188A9621F}"/>
                </a:ext>
              </a:extLst>
            </p:cNvPr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68" name="TextBox 268">
              <a:extLst>
                <a:ext uri="{FF2B5EF4-FFF2-40B4-BE49-F238E27FC236}">
                  <a16:creationId xmlns:a16="http://schemas.microsoft.com/office/drawing/2014/main" id="{4B1E22FF-23C9-7FE0-79AE-5EE2EBC36641}"/>
                </a:ext>
              </a:extLst>
            </p:cNvPr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69" name="Group 269">
            <a:extLst>
              <a:ext uri="{FF2B5EF4-FFF2-40B4-BE49-F238E27FC236}">
                <a16:creationId xmlns:a16="http://schemas.microsoft.com/office/drawing/2014/main" id="{8BEA698D-EF79-2C2F-DF57-FA504C2BFF80}"/>
              </a:ext>
            </a:extLst>
          </p:cNvPr>
          <p:cNvGrpSpPr/>
          <p:nvPr/>
        </p:nvGrpSpPr>
        <p:grpSpPr>
          <a:xfrm>
            <a:off x="6803717" y="5404246"/>
            <a:ext cx="190500" cy="190500"/>
            <a:chOff x="0" y="0"/>
            <a:chExt cx="50173" cy="50173"/>
          </a:xfrm>
        </p:grpSpPr>
        <p:sp>
          <p:nvSpPr>
            <p:cNvPr id="270" name="Freeform 270">
              <a:extLst>
                <a:ext uri="{FF2B5EF4-FFF2-40B4-BE49-F238E27FC236}">
                  <a16:creationId xmlns:a16="http://schemas.microsoft.com/office/drawing/2014/main" id="{6BFE3871-23D9-F76A-E077-F6EF3F3D26C5}"/>
                </a:ext>
              </a:extLst>
            </p:cNvPr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71" name="TextBox 271">
              <a:extLst>
                <a:ext uri="{FF2B5EF4-FFF2-40B4-BE49-F238E27FC236}">
                  <a16:creationId xmlns:a16="http://schemas.microsoft.com/office/drawing/2014/main" id="{F2BE4156-D1C8-74D8-09BA-68C1D828CB63}"/>
                </a:ext>
              </a:extLst>
            </p:cNvPr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75" name="Group 275">
            <a:extLst>
              <a:ext uri="{FF2B5EF4-FFF2-40B4-BE49-F238E27FC236}">
                <a16:creationId xmlns:a16="http://schemas.microsoft.com/office/drawing/2014/main" id="{04484A13-8359-6808-4FC1-304AF3A48CDB}"/>
              </a:ext>
            </a:extLst>
          </p:cNvPr>
          <p:cNvGrpSpPr/>
          <p:nvPr/>
        </p:nvGrpSpPr>
        <p:grpSpPr>
          <a:xfrm>
            <a:off x="7279967" y="5404246"/>
            <a:ext cx="190500" cy="190500"/>
            <a:chOff x="0" y="0"/>
            <a:chExt cx="50173" cy="50173"/>
          </a:xfrm>
        </p:grpSpPr>
        <p:sp>
          <p:nvSpPr>
            <p:cNvPr id="276" name="Freeform 276">
              <a:extLst>
                <a:ext uri="{FF2B5EF4-FFF2-40B4-BE49-F238E27FC236}">
                  <a16:creationId xmlns:a16="http://schemas.microsoft.com/office/drawing/2014/main" id="{EA19DDF4-9CF8-E0EA-F1F7-B7B5DEA44592}"/>
                </a:ext>
              </a:extLst>
            </p:cNvPr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77" name="TextBox 277">
              <a:extLst>
                <a:ext uri="{FF2B5EF4-FFF2-40B4-BE49-F238E27FC236}">
                  <a16:creationId xmlns:a16="http://schemas.microsoft.com/office/drawing/2014/main" id="{8A2F1FED-A321-DFB4-B778-C40CF46686B7}"/>
                </a:ext>
              </a:extLst>
            </p:cNvPr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78" name="Group 278">
            <a:extLst>
              <a:ext uri="{FF2B5EF4-FFF2-40B4-BE49-F238E27FC236}">
                <a16:creationId xmlns:a16="http://schemas.microsoft.com/office/drawing/2014/main" id="{4E9D8700-B5D1-A848-4C56-36723568E478}"/>
              </a:ext>
            </a:extLst>
          </p:cNvPr>
          <p:cNvGrpSpPr/>
          <p:nvPr/>
        </p:nvGrpSpPr>
        <p:grpSpPr>
          <a:xfrm>
            <a:off x="7518092" y="5404246"/>
            <a:ext cx="190500" cy="190500"/>
            <a:chOff x="0" y="0"/>
            <a:chExt cx="50173" cy="50173"/>
          </a:xfrm>
        </p:grpSpPr>
        <p:sp>
          <p:nvSpPr>
            <p:cNvPr id="279" name="Freeform 279">
              <a:extLst>
                <a:ext uri="{FF2B5EF4-FFF2-40B4-BE49-F238E27FC236}">
                  <a16:creationId xmlns:a16="http://schemas.microsoft.com/office/drawing/2014/main" id="{B1522107-E49D-685F-D0E5-E734D571C4B1}"/>
                </a:ext>
              </a:extLst>
            </p:cNvPr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80" name="TextBox 280">
              <a:extLst>
                <a:ext uri="{FF2B5EF4-FFF2-40B4-BE49-F238E27FC236}">
                  <a16:creationId xmlns:a16="http://schemas.microsoft.com/office/drawing/2014/main" id="{398E1695-4BAD-4B82-1CA8-A86D8A494FCA}"/>
                </a:ext>
              </a:extLst>
            </p:cNvPr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81" name="Group 281">
            <a:extLst>
              <a:ext uri="{FF2B5EF4-FFF2-40B4-BE49-F238E27FC236}">
                <a16:creationId xmlns:a16="http://schemas.microsoft.com/office/drawing/2014/main" id="{F58B77ED-74A5-94C7-5699-25ECCE49C1DF}"/>
              </a:ext>
            </a:extLst>
          </p:cNvPr>
          <p:cNvGrpSpPr/>
          <p:nvPr/>
        </p:nvGrpSpPr>
        <p:grpSpPr>
          <a:xfrm>
            <a:off x="7756217" y="5404246"/>
            <a:ext cx="190500" cy="190500"/>
            <a:chOff x="0" y="0"/>
            <a:chExt cx="50173" cy="50173"/>
          </a:xfrm>
        </p:grpSpPr>
        <p:sp>
          <p:nvSpPr>
            <p:cNvPr id="282" name="Freeform 282">
              <a:extLst>
                <a:ext uri="{FF2B5EF4-FFF2-40B4-BE49-F238E27FC236}">
                  <a16:creationId xmlns:a16="http://schemas.microsoft.com/office/drawing/2014/main" id="{320838DD-869E-D68C-7EE6-C668356393D5}"/>
                </a:ext>
              </a:extLst>
            </p:cNvPr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83" name="TextBox 283">
              <a:extLst>
                <a:ext uri="{FF2B5EF4-FFF2-40B4-BE49-F238E27FC236}">
                  <a16:creationId xmlns:a16="http://schemas.microsoft.com/office/drawing/2014/main" id="{AFEC54A6-A8B5-B26F-FD97-2649F0C2D61D}"/>
                </a:ext>
              </a:extLst>
            </p:cNvPr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84" name="Group 284">
            <a:extLst>
              <a:ext uri="{FF2B5EF4-FFF2-40B4-BE49-F238E27FC236}">
                <a16:creationId xmlns:a16="http://schemas.microsoft.com/office/drawing/2014/main" id="{C98D8744-FD8C-30A2-C8A6-D48E0D47D2AA}"/>
              </a:ext>
            </a:extLst>
          </p:cNvPr>
          <p:cNvGrpSpPr/>
          <p:nvPr/>
        </p:nvGrpSpPr>
        <p:grpSpPr>
          <a:xfrm>
            <a:off x="7984817" y="5404246"/>
            <a:ext cx="190500" cy="190500"/>
            <a:chOff x="0" y="0"/>
            <a:chExt cx="50173" cy="50173"/>
          </a:xfrm>
        </p:grpSpPr>
        <p:sp>
          <p:nvSpPr>
            <p:cNvPr id="285" name="Freeform 285">
              <a:extLst>
                <a:ext uri="{FF2B5EF4-FFF2-40B4-BE49-F238E27FC236}">
                  <a16:creationId xmlns:a16="http://schemas.microsoft.com/office/drawing/2014/main" id="{1D4F50F2-7774-561E-37E4-9AD65E20DF4F}"/>
                </a:ext>
              </a:extLst>
            </p:cNvPr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86" name="TextBox 286">
              <a:extLst>
                <a:ext uri="{FF2B5EF4-FFF2-40B4-BE49-F238E27FC236}">
                  <a16:creationId xmlns:a16="http://schemas.microsoft.com/office/drawing/2014/main" id="{2CF2A11B-2745-70CF-A5EA-5E9C25285CA0}"/>
                </a:ext>
              </a:extLst>
            </p:cNvPr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87" name="Group 287">
            <a:extLst>
              <a:ext uri="{FF2B5EF4-FFF2-40B4-BE49-F238E27FC236}">
                <a16:creationId xmlns:a16="http://schemas.microsoft.com/office/drawing/2014/main" id="{4B82AE3E-773D-85EE-ADAE-59F3567D03FE}"/>
              </a:ext>
            </a:extLst>
          </p:cNvPr>
          <p:cNvGrpSpPr/>
          <p:nvPr/>
        </p:nvGrpSpPr>
        <p:grpSpPr>
          <a:xfrm>
            <a:off x="8232467" y="5404246"/>
            <a:ext cx="190500" cy="190500"/>
            <a:chOff x="0" y="0"/>
            <a:chExt cx="50173" cy="50173"/>
          </a:xfrm>
        </p:grpSpPr>
        <p:sp>
          <p:nvSpPr>
            <p:cNvPr id="288" name="Freeform 288">
              <a:extLst>
                <a:ext uri="{FF2B5EF4-FFF2-40B4-BE49-F238E27FC236}">
                  <a16:creationId xmlns:a16="http://schemas.microsoft.com/office/drawing/2014/main" id="{64D90420-82EF-1110-3007-09941D69BCD5}"/>
                </a:ext>
              </a:extLst>
            </p:cNvPr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98824"/>
              </a:srgbClr>
            </a:solidFill>
            <a:ln w="38100" cap="sq">
              <a:solidFill>
                <a:srgbClr val="262D40">
                  <a:alpha val="98824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89" name="TextBox 289">
              <a:extLst>
                <a:ext uri="{FF2B5EF4-FFF2-40B4-BE49-F238E27FC236}">
                  <a16:creationId xmlns:a16="http://schemas.microsoft.com/office/drawing/2014/main" id="{50E9627E-FF1B-4626-5F8E-57B3D564551A}"/>
                </a:ext>
              </a:extLst>
            </p:cNvPr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90" name="Group 290">
            <a:extLst>
              <a:ext uri="{FF2B5EF4-FFF2-40B4-BE49-F238E27FC236}">
                <a16:creationId xmlns:a16="http://schemas.microsoft.com/office/drawing/2014/main" id="{157B1200-DEB2-A82B-96AA-E80079142F8B}"/>
              </a:ext>
            </a:extLst>
          </p:cNvPr>
          <p:cNvGrpSpPr/>
          <p:nvPr/>
        </p:nvGrpSpPr>
        <p:grpSpPr>
          <a:xfrm>
            <a:off x="8470592" y="5404246"/>
            <a:ext cx="190500" cy="190500"/>
            <a:chOff x="0" y="0"/>
            <a:chExt cx="50173" cy="50173"/>
          </a:xfrm>
        </p:grpSpPr>
        <p:sp>
          <p:nvSpPr>
            <p:cNvPr id="291" name="Freeform 291">
              <a:extLst>
                <a:ext uri="{FF2B5EF4-FFF2-40B4-BE49-F238E27FC236}">
                  <a16:creationId xmlns:a16="http://schemas.microsoft.com/office/drawing/2014/main" id="{7D5A0BC6-38DF-DE06-8E31-81888BEBA82F}"/>
                </a:ext>
              </a:extLst>
            </p:cNvPr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92" name="TextBox 292">
              <a:extLst>
                <a:ext uri="{FF2B5EF4-FFF2-40B4-BE49-F238E27FC236}">
                  <a16:creationId xmlns:a16="http://schemas.microsoft.com/office/drawing/2014/main" id="{A26C05C6-9FB0-07FB-0932-01EED277F6A2}"/>
                </a:ext>
              </a:extLst>
            </p:cNvPr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93" name="Group 293">
            <a:extLst>
              <a:ext uri="{FF2B5EF4-FFF2-40B4-BE49-F238E27FC236}">
                <a16:creationId xmlns:a16="http://schemas.microsoft.com/office/drawing/2014/main" id="{0A2E30CC-8087-09C2-78A7-AD4378091DCF}"/>
              </a:ext>
            </a:extLst>
          </p:cNvPr>
          <p:cNvGrpSpPr/>
          <p:nvPr/>
        </p:nvGrpSpPr>
        <p:grpSpPr>
          <a:xfrm>
            <a:off x="8708717" y="5404246"/>
            <a:ext cx="190500" cy="190500"/>
            <a:chOff x="0" y="0"/>
            <a:chExt cx="50173" cy="50173"/>
          </a:xfrm>
        </p:grpSpPr>
        <p:sp>
          <p:nvSpPr>
            <p:cNvPr id="294" name="Freeform 294">
              <a:extLst>
                <a:ext uri="{FF2B5EF4-FFF2-40B4-BE49-F238E27FC236}">
                  <a16:creationId xmlns:a16="http://schemas.microsoft.com/office/drawing/2014/main" id="{15142C4D-7092-FF6D-10E5-E934D35F5702}"/>
                </a:ext>
              </a:extLst>
            </p:cNvPr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98824"/>
              </a:srgbClr>
            </a:solidFill>
            <a:ln w="38100" cap="sq">
              <a:solidFill>
                <a:srgbClr val="262D40">
                  <a:alpha val="98824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95" name="TextBox 295">
              <a:extLst>
                <a:ext uri="{FF2B5EF4-FFF2-40B4-BE49-F238E27FC236}">
                  <a16:creationId xmlns:a16="http://schemas.microsoft.com/office/drawing/2014/main" id="{12CBC361-EF33-F637-7B0B-DB1D2B7A226B}"/>
                </a:ext>
              </a:extLst>
            </p:cNvPr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96" name="Group 296">
            <a:extLst>
              <a:ext uri="{FF2B5EF4-FFF2-40B4-BE49-F238E27FC236}">
                <a16:creationId xmlns:a16="http://schemas.microsoft.com/office/drawing/2014/main" id="{F8CCDE49-83F7-615D-C749-9C2C0A923EA4}"/>
              </a:ext>
            </a:extLst>
          </p:cNvPr>
          <p:cNvGrpSpPr/>
          <p:nvPr/>
        </p:nvGrpSpPr>
        <p:grpSpPr>
          <a:xfrm>
            <a:off x="8946842" y="5404246"/>
            <a:ext cx="190500" cy="190500"/>
            <a:chOff x="0" y="0"/>
            <a:chExt cx="50173" cy="50173"/>
          </a:xfrm>
        </p:grpSpPr>
        <p:sp>
          <p:nvSpPr>
            <p:cNvPr id="297" name="Freeform 297">
              <a:extLst>
                <a:ext uri="{FF2B5EF4-FFF2-40B4-BE49-F238E27FC236}">
                  <a16:creationId xmlns:a16="http://schemas.microsoft.com/office/drawing/2014/main" id="{55F1419B-423C-DCE8-3B14-6F3238566D2C}"/>
                </a:ext>
              </a:extLst>
            </p:cNvPr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98" name="TextBox 298">
              <a:extLst>
                <a:ext uri="{FF2B5EF4-FFF2-40B4-BE49-F238E27FC236}">
                  <a16:creationId xmlns:a16="http://schemas.microsoft.com/office/drawing/2014/main" id="{A7C1D998-E9A4-C958-DCEF-142BD35CE2B7}"/>
                </a:ext>
              </a:extLst>
            </p:cNvPr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99" name="Group 299">
            <a:extLst>
              <a:ext uri="{FF2B5EF4-FFF2-40B4-BE49-F238E27FC236}">
                <a16:creationId xmlns:a16="http://schemas.microsoft.com/office/drawing/2014/main" id="{DC6CD5FA-3B51-D9F2-F0AC-F3611B007E09}"/>
              </a:ext>
            </a:extLst>
          </p:cNvPr>
          <p:cNvGrpSpPr/>
          <p:nvPr/>
        </p:nvGrpSpPr>
        <p:grpSpPr>
          <a:xfrm>
            <a:off x="9184967" y="5404246"/>
            <a:ext cx="190500" cy="190500"/>
            <a:chOff x="0" y="0"/>
            <a:chExt cx="50173" cy="50173"/>
          </a:xfrm>
        </p:grpSpPr>
        <p:sp>
          <p:nvSpPr>
            <p:cNvPr id="300" name="Freeform 300">
              <a:extLst>
                <a:ext uri="{FF2B5EF4-FFF2-40B4-BE49-F238E27FC236}">
                  <a16:creationId xmlns:a16="http://schemas.microsoft.com/office/drawing/2014/main" id="{C7831F16-A2B2-E590-FF56-D3A888B0EE38}"/>
                </a:ext>
              </a:extLst>
            </p:cNvPr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301" name="TextBox 301">
              <a:extLst>
                <a:ext uri="{FF2B5EF4-FFF2-40B4-BE49-F238E27FC236}">
                  <a16:creationId xmlns:a16="http://schemas.microsoft.com/office/drawing/2014/main" id="{D607FB28-F126-FE53-1D7F-CD4EC093931A}"/>
                </a:ext>
              </a:extLst>
            </p:cNvPr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02" name="Group 302">
            <a:extLst>
              <a:ext uri="{FF2B5EF4-FFF2-40B4-BE49-F238E27FC236}">
                <a16:creationId xmlns:a16="http://schemas.microsoft.com/office/drawing/2014/main" id="{447A1807-6026-734E-CB93-B565B688E6AA}"/>
              </a:ext>
            </a:extLst>
          </p:cNvPr>
          <p:cNvGrpSpPr/>
          <p:nvPr/>
        </p:nvGrpSpPr>
        <p:grpSpPr>
          <a:xfrm>
            <a:off x="9423092" y="5404246"/>
            <a:ext cx="190500" cy="190500"/>
            <a:chOff x="0" y="0"/>
            <a:chExt cx="50173" cy="50173"/>
          </a:xfrm>
        </p:grpSpPr>
        <p:sp>
          <p:nvSpPr>
            <p:cNvPr id="303" name="Freeform 303">
              <a:extLst>
                <a:ext uri="{FF2B5EF4-FFF2-40B4-BE49-F238E27FC236}">
                  <a16:creationId xmlns:a16="http://schemas.microsoft.com/office/drawing/2014/main" id="{854E401B-9472-D613-2C4E-00355F138F19}"/>
                </a:ext>
              </a:extLst>
            </p:cNvPr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304" name="TextBox 304">
              <a:extLst>
                <a:ext uri="{FF2B5EF4-FFF2-40B4-BE49-F238E27FC236}">
                  <a16:creationId xmlns:a16="http://schemas.microsoft.com/office/drawing/2014/main" id="{46749BFB-5FD7-17CA-5E62-A14240742222}"/>
                </a:ext>
              </a:extLst>
            </p:cNvPr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05" name="Group 305">
            <a:extLst>
              <a:ext uri="{FF2B5EF4-FFF2-40B4-BE49-F238E27FC236}">
                <a16:creationId xmlns:a16="http://schemas.microsoft.com/office/drawing/2014/main" id="{D8697512-011C-B5B9-A83F-43E93517154B}"/>
              </a:ext>
            </a:extLst>
          </p:cNvPr>
          <p:cNvGrpSpPr/>
          <p:nvPr/>
        </p:nvGrpSpPr>
        <p:grpSpPr>
          <a:xfrm>
            <a:off x="9661217" y="5404246"/>
            <a:ext cx="190500" cy="190500"/>
            <a:chOff x="0" y="0"/>
            <a:chExt cx="50173" cy="50173"/>
          </a:xfrm>
        </p:grpSpPr>
        <p:sp>
          <p:nvSpPr>
            <p:cNvPr id="306" name="Freeform 306">
              <a:extLst>
                <a:ext uri="{FF2B5EF4-FFF2-40B4-BE49-F238E27FC236}">
                  <a16:creationId xmlns:a16="http://schemas.microsoft.com/office/drawing/2014/main" id="{D697191A-96EA-FA5F-608C-149D4EC75722}"/>
                </a:ext>
              </a:extLst>
            </p:cNvPr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307" name="TextBox 307">
              <a:extLst>
                <a:ext uri="{FF2B5EF4-FFF2-40B4-BE49-F238E27FC236}">
                  <a16:creationId xmlns:a16="http://schemas.microsoft.com/office/drawing/2014/main" id="{EB8B9D6A-87FF-913D-6B1F-086C4CED6935}"/>
                </a:ext>
              </a:extLst>
            </p:cNvPr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08" name="Group 308">
            <a:extLst>
              <a:ext uri="{FF2B5EF4-FFF2-40B4-BE49-F238E27FC236}">
                <a16:creationId xmlns:a16="http://schemas.microsoft.com/office/drawing/2014/main" id="{29D5B81C-B720-602C-33FC-5C590B5FB832}"/>
              </a:ext>
            </a:extLst>
          </p:cNvPr>
          <p:cNvGrpSpPr/>
          <p:nvPr/>
        </p:nvGrpSpPr>
        <p:grpSpPr>
          <a:xfrm>
            <a:off x="9899342" y="5404246"/>
            <a:ext cx="190500" cy="190500"/>
            <a:chOff x="0" y="0"/>
            <a:chExt cx="50173" cy="50173"/>
          </a:xfrm>
        </p:grpSpPr>
        <p:sp>
          <p:nvSpPr>
            <p:cNvPr id="309" name="Freeform 309">
              <a:extLst>
                <a:ext uri="{FF2B5EF4-FFF2-40B4-BE49-F238E27FC236}">
                  <a16:creationId xmlns:a16="http://schemas.microsoft.com/office/drawing/2014/main" id="{4852E029-DDC2-5384-4DAD-7C23C47CFFE8}"/>
                </a:ext>
              </a:extLst>
            </p:cNvPr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310" name="TextBox 310">
              <a:extLst>
                <a:ext uri="{FF2B5EF4-FFF2-40B4-BE49-F238E27FC236}">
                  <a16:creationId xmlns:a16="http://schemas.microsoft.com/office/drawing/2014/main" id="{E4C16DC4-71AF-D6D7-993A-BE257B4AD8F3}"/>
                </a:ext>
              </a:extLst>
            </p:cNvPr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11" name="Group 311">
            <a:extLst>
              <a:ext uri="{FF2B5EF4-FFF2-40B4-BE49-F238E27FC236}">
                <a16:creationId xmlns:a16="http://schemas.microsoft.com/office/drawing/2014/main" id="{D24FF09F-2853-327D-6755-C612564D0F57}"/>
              </a:ext>
            </a:extLst>
          </p:cNvPr>
          <p:cNvGrpSpPr/>
          <p:nvPr/>
        </p:nvGrpSpPr>
        <p:grpSpPr>
          <a:xfrm>
            <a:off x="10137467" y="5404246"/>
            <a:ext cx="190500" cy="190500"/>
            <a:chOff x="0" y="0"/>
            <a:chExt cx="50173" cy="50173"/>
          </a:xfrm>
        </p:grpSpPr>
        <p:sp>
          <p:nvSpPr>
            <p:cNvPr id="312" name="Freeform 312">
              <a:extLst>
                <a:ext uri="{FF2B5EF4-FFF2-40B4-BE49-F238E27FC236}">
                  <a16:creationId xmlns:a16="http://schemas.microsoft.com/office/drawing/2014/main" id="{7F248A52-B159-C573-2B39-DB0192B47C06}"/>
                </a:ext>
              </a:extLst>
            </p:cNvPr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313" name="TextBox 313">
              <a:extLst>
                <a:ext uri="{FF2B5EF4-FFF2-40B4-BE49-F238E27FC236}">
                  <a16:creationId xmlns:a16="http://schemas.microsoft.com/office/drawing/2014/main" id="{E4359976-EF7E-0061-75F3-BB906E08C105}"/>
                </a:ext>
              </a:extLst>
            </p:cNvPr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14" name="Group 314">
            <a:extLst>
              <a:ext uri="{FF2B5EF4-FFF2-40B4-BE49-F238E27FC236}">
                <a16:creationId xmlns:a16="http://schemas.microsoft.com/office/drawing/2014/main" id="{598D714F-FBE6-13E4-AC6E-A4592A9EFA30}"/>
              </a:ext>
            </a:extLst>
          </p:cNvPr>
          <p:cNvGrpSpPr/>
          <p:nvPr/>
        </p:nvGrpSpPr>
        <p:grpSpPr>
          <a:xfrm>
            <a:off x="10375592" y="5404246"/>
            <a:ext cx="190500" cy="190500"/>
            <a:chOff x="0" y="0"/>
            <a:chExt cx="50173" cy="50173"/>
          </a:xfrm>
        </p:grpSpPr>
        <p:sp>
          <p:nvSpPr>
            <p:cNvPr id="315" name="Freeform 315">
              <a:extLst>
                <a:ext uri="{FF2B5EF4-FFF2-40B4-BE49-F238E27FC236}">
                  <a16:creationId xmlns:a16="http://schemas.microsoft.com/office/drawing/2014/main" id="{80B46730-3375-0062-0791-F9E2F98C5BC4}"/>
                </a:ext>
              </a:extLst>
            </p:cNvPr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316" name="TextBox 316">
              <a:extLst>
                <a:ext uri="{FF2B5EF4-FFF2-40B4-BE49-F238E27FC236}">
                  <a16:creationId xmlns:a16="http://schemas.microsoft.com/office/drawing/2014/main" id="{9D020291-29B4-91A8-534A-59959EC615C6}"/>
                </a:ext>
              </a:extLst>
            </p:cNvPr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17" name="Group 317">
            <a:extLst>
              <a:ext uri="{FF2B5EF4-FFF2-40B4-BE49-F238E27FC236}">
                <a16:creationId xmlns:a16="http://schemas.microsoft.com/office/drawing/2014/main" id="{F84DCB0A-20FD-00B5-2C2C-33FF864DA763}"/>
              </a:ext>
            </a:extLst>
          </p:cNvPr>
          <p:cNvGrpSpPr/>
          <p:nvPr/>
        </p:nvGrpSpPr>
        <p:grpSpPr>
          <a:xfrm>
            <a:off x="10613717" y="5404246"/>
            <a:ext cx="190500" cy="190500"/>
            <a:chOff x="0" y="0"/>
            <a:chExt cx="50173" cy="50173"/>
          </a:xfrm>
        </p:grpSpPr>
        <p:sp>
          <p:nvSpPr>
            <p:cNvPr id="318" name="Freeform 318">
              <a:extLst>
                <a:ext uri="{FF2B5EF4-FFF2-40B4-BE49-F238E27FC236}">
                  <a16:creationId xmlns:a16="http://schemas.microsoft.com/office/drawing/2014/main" id="{9BDB8848-BED6-AE38-F113-2782A1380542}"/>
                </a:ext>
              </a:extLst>
            </p:cNvPr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319" name="TextBox 319">
              <a:extLst>
                <a:ext uri="{FF2B5EF4-FFF2-40B4-BE49-F238E27FC236}">
                  <a16:creationId xmlns:a16="http://schemas.microsoft.com/office/drawing/2014/main" id="{83CC0955-CC47-D8C5-6764-CFA11386A4EA}"/>
                </a:ext>
              </a:extLst>
            </p:cNvPr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20" name="Group 320">
            <a:extLst>
              <a:ext uri="{FF2B5EF4-FFF2-40B4-BE49-F238E27FC236}">
                <a16:creationId xmlns:a16="http://schemas.microsoft.com/office/drawing/2014/main" id="{D7735FC4-9337-9F68-4871-7A5786C3444B}"/>
              </a:ext>
            </a:extLst>
          </p:cNvPr>
          <p:cNvGrpSpPr/>
          <p:nvPr/>
        </p:nvGrpSpPr>
        <p:grpSpPr>
          <a:xfrm>
            <a:off x="10851842" y="5404246"/>
            <a:ext cx="190500" cy="190500"/>
            <a:chOff x="0" y="0"/>
            <a:chExt cx="50173" cy="50173"/>
          </a:xfrm>
        </p:grpSpPr>
        <p:sp>
          <p:nvSpPr>
            <p:cNvPr id="321" name="Freeform 321">
              <a:extLst>
                <a:ext uri="{FF2B5EF4-FFF2-40B4-BE49-F238E27FC236}">
                  <a16:creationId xmlns:a16="http://schemas.microsoft.com/office/drawing/2014/main" id="{BAF7A181-FC16-F938-4612-F7D5A3C48236}"/>
                </a:ext>
              </a:extLst>
            </p:cNvPr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89FF00"/>
            </a:solidFill>
            <a:ln w="38100" cap="sq">
              <a:solidFill>
                <a:srgbClr val="89FF00"/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322" name="TextBox 322">
              <a:extLst>
                <a:ext uri="{FF2B5EF4-FFF2-40B4-BE49-F238E27FC236}">
                  <a16:creationId xmlns:a16="http://schemas.microsoft.com/office/drawing/2014/main" id="{D3EB124E-CD2E-9FED-146C-5A74D2533919}"/>
                </a:ext>
              </a:extLst>
            </p:cNvPr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23" name="Group 323">
            <a:extLst>
              <a:ext uri="{FF2B5EF4-FFF2-40B4-BE49-F238E27FC236}">
                <a16:creationId xmlns:a16="http://schemas.microsoft.com/office/drawing/2014/main" id="{1F394F0B-6F67-6D7D-9B99-607AC24851FE}"/>
              </a:ext>
            </a:extLst>
          </p:cNvPr>
          <p:cNvGrpSpPr/>
          <p:nvPr/>
        </p:nvGrpSpPr>
        <p:grpSpPr>
          <a:xfrm>
            <a:off x="11089967" y="5404246"/>
            <a:ext cx="190500" cy="190500"/>
            <a:chOff x="0" y="0"/>
            <a:chExt cx="50173" cy="50173"/>
          </a:xfrm>
        </p:grpSpPr>
        <p:sp>
          <p:nvSpPr>
            <p:cNvPr id="324" name="Freeform 324">
              <a:extLst>
                <a:ext uri="{FF2B5EF4-FFF2-40B4-BE49-F238E27FC236}">
                  <a16:creationId xmlns:a16="http://schemas.microsoft.com/office/drawing/2014/main" id="{0FA46438-7C75-24EB-2151-73FF6BF69FEB}"/>
                </a:ext>
              </a:extLst>
            </p:cNvPr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325" name="TextBox 325">
              <a:extLst>
                <a:ext uri="{FF2B5EF4-FFF2-40B4-BE49-F238E27FC236}">
                  <a16:creationId xmlns:a16="http://schemas.microsoft.com/office/drawing/2014/main" id="{EAA8F04F-0078-B155-63CA-BDB2B05BF8D1}"/>
                </a:ext>
              </a:extLst>
            </p:cNvPr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26" name="Group 326">
            <a:extLst>
              <a:ext uri="{FF2B5EF4-FFF2-40B4-BE49-F238E27FC236}">
                <a16:creationId xmlns:a16="http://schemas.microsoft.com/office/drawing/2014/main" id="{EE352304-05F9-4A9E-9846-60D73885E043}"/>
              </a:ext>
            </a:extLst>
          </p:cNvPr>
          <p:cNvGrpSpPr/>
          <p:nvPr/>
        </p:nvGrpSpPr>
        <p:grpSpPr>
          <a:xfrm>
            <a:off x="11328092" y="5404246"/>
            <a:ext cx="190500" cy="190500"/>
            <a:chOff x="0" y="0"/>
            <a:chExt cx="50173" cy="50173"/>
          </a:xfrm>
        </p:grpSpPr>
        <p:sp>
          <p:nvSpPr>
            <p:cNvPr id="327" name="Freeform 327">
              <a:extLst>
                <a:ext uri="{FF2B5EF4-FFF2-40B4-BE49-F238E27FC236}">
                  <a16:creationId xmlns:a16="http://schemas.microsoft.com/office/drawing/2014/main" id="{B27CFA78-0C8B-4913-0044-93C8965F0F79}"/>
                </a:ext>
              </a:extLst>
            </p:cNvPr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328" name="TextBox 328">
              <a:extLst>
                <a:ext uri="{FF2B5EF4-FFF2-40B4-BE49-F238E27FC236}">
                  <a16:creationId xmlns:a16="http://schemas.microsoft.com/office/drawing/2014/main" id="{53EF888D-ACC1-1B6B-8074-B090D357DF96}"/>
                </a:ext>
              </a:extLst>
            </p:cNvPr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29" name="Group 329">
            <a:extLst>
              <a:ext uri="{FF2B5EF4-FFF2-40B4-BE49-F238E27FC236}">
                <a16:creationId xmlns:a16="http://schemas.microsoft.com/office/drawing/2014/main" id="{092D8AD4-1D39-77F9-F907-216C15E47DFF}"/>
              </a:ext>
            </a:extLst>
          </p:cNvPr>
          <p:cNvGrpSpPr/>
          <p:nvPr/>
        </p:nvGrpSpPr>
        <p:grpSpPr>
          <a:xfrm>
            <a:off x="11566217" y="5404246"/>
            <a:ext cx="190500" cy="190500"/>
            <a:chOff x="0" y="0"/>
            <a:chExt cx="50173" cy="50173"/>
          </a:xfrm>
        </p:grpSpPr>
        <p:sp>
          <p:nvSpPr>
            <p:cNvPr id="330" name="Freeform 330">
              <a:extLst>
                <a:ext uri="{FF2B5EF4-FFF2-40B4-BE49-F238E27FC236}">
                  <a16:creationId xmlns:a16="http://schemas.microsoft.com/office/drawing/2014/main" id="{305C5F5D-5C66-9924-B4F4-5B8D07138261}"/>
                </a:ext>
              </a:extLst>
            </p:cNvPr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331" name="TextBox 331">
              <a:extLst>
                <a:ext uri="{FF2B5EF4-FFF2-40B4-BE49-F238E27FC236}">
                  <a16:creationId xmlns:a16="http://schemas.microsoft.com/office/drawing/2014/main" id="{F7CE81A0-FB08-0247-6466-D4CCBDCBB732}"/>
                </a:ext>
              </a:extLst>
            </p:cNvPr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32" name="Group 332">
            <a:extLst>
              <a:ext uri="{FF2B5EF4-FFF2-40B4-BE49-F238E27FC236}">
                <a16:creationId xmlns:a16="http://schemas.microsoft.com/office/drawing/2014/main" id="{EAB621FF-7F1D-ED31-FBC5-9A9510C6A01B}"/>
              </a:ext>
            </a:extLst>
          </p:cNvPr>
          <p:cNvGrpSpPr/>
          <p:nvPr/>
        </p:nvGrpSpPr>
        <p:grpSpPr>
          <a:xfrm>
            <a:off x="11804342" y="5404246"/>
            <a:ext cx="190500" cy="190500"/>
            <a:chOff x="0" y="0"/>
            <a:chExt cx="50173" cy="50173"/>
          </a:xfrm>
        </p:grpSpPr>
        <p:sp>
          <p:nvSpPr>
            <p:cNvPr id="333" name="Freeform 333">
              <a:extLst>
                <a:ext uri="{FF2B5EF4-FFF2-40B4-BE49-F238E27FC236}">
                  <a16:creationId xmlns:a16="http://schemas.microsoft.com/office/drawing/2014/main" id="{BF6EF978-101D-C163-6BB5-85E837BEFC29}"/>
                </a:ext>
              </a:extLst>
            </p:cNvPr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334" name="TextBox 334">
              <a:extLst>
                <a:ext uri="{FF2B5EF4-FFF2-40B4-BE49-F238E27FC236}">
                  <a16:creationId xmlns:a16="http://schemas.microsoft.com/office/drawing/2014/main" id="{B323C5CB-2E55-DF4C-F34C-7715FB3EC2D2}"/>
                </a:ext>
              </a:extLst>
            </p:cNvPr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35" name="Group 335">
            <a:extLst>
              <a:ext uri="{FF2B5EF4-FFF2-40B4-BE49-F238E27FC236}">
                <a16:creationId xmlns:a16="http://schemas.microsoft.com/office/drawing/2014/main" id="{B7BDD805-2728-EBC2-8EC4-52DA7BB723DC}"/>
              </a:ext>
            </a:extLst>
          </p:cNvPr>
          <p:cNvGrpSpPr/>
          <p:nvPr/>
        </p:nvGrpSpPr>
        <p:grpSpPr>
          <a:xfrm>
            <a:off x="12042467" y="5404246"/>
            <a:ext cx="190500" cy="190500"/>
            <a:chOff x="0" y="0"/>
            <a:chExt cx="50173" cy="50173"/>
          </a:xfrm>
        </p:grpSpPr>
        <p:sp>
          <p:nvSpPr>
            <p:cNvPr id="336" name="Freeform 336">
              <a:extLst>
                <a:ext uri="{FF2B5EF4-FFF2-40B4-BE49-F238E27FC236}">
                  <a16:creationId xmlns:a16="http://schemas.microsoft.com/office/drawing/2014/main" id="{B602B80A-86CB-EF60-75BD-7F04AEDF25AD}"/>
                </a:ext>
              </a:extLst>
            </p:cNvPr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FA3A2F">
                <a:alpha val="31765"/>
              </a:srgbClr>
            </a:solidFill>
            <a:ln w="38100" cap="sq">
              <a:solidFill>
                <a:srgbClr val="FA3A2F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337" name="TextBox 337">
              <a:extLst>
                <a:ext uri="{FF2B5EF4-FFF2-40B4-BE49-F238E27FC236}">
                  <a16:creationId xmlns:a16="http://schemas.microsoft.com/office/drawing/2014/main" id="{97E8AE9D-F6C7-8630-D593-3A274A88F56A}"/>
                </a:ext>
              </a:extLst>
            </p:cNvPr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38" name="Group 338">
            <a:extLst>
              <a:ext uri="{FF2B5EF4-FFF2-40B4-BE49-F238E27FC236}">
                <a16:creationId xmlns:a16="http://schemas.microsoft.com/office/drawing/2014/main" id="{240536F6-3C86-A4FC-8884-F5BA960F9A32}"/>
              </a:ext>
            </a:extLst>
          </p:cNvPr>
          <p:cNvGrpSpPr/>
          <p:nvPr/>
        </p:nvGrpSpPr>
        <p:grpSpPr>
          <a:xfrm>
            <a:off x="12280592" y="5404246"/>
            <a:ext cx="190500" cy="190500"/>
            <a:chOff x="0" y="0"/>
            <a:chExt cx="50173" cy="50173"/>
          </a:xfrm>
        </p:grpSpPr>
        <p:sp>
          <p:nvSpPr>
            <p:cNvPr id="339" name="Freeform 339">
              <a:extLst>
                <a:ext uri="{FF2B5EF4-FFF2-40B4-BE49-F238E27FC236}">
                  <a16:creationId xmlns:a16="http://schemas.microsoft.com/office/drawing/2014/main" id="{A06883A7-6CBE-9A09-55F7-AF8F8FC46313}"/>
                </a:ext>
              </a:extLst>
            </p:cNvPr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340" name="TextBox 340">
              <a:extLst>
                <a:ext uri="{FF2B5EF4-FFF2-40B4-BE49-F238E27FC236}">
                  <a16:creationId xmlns:a16="http://schemas.microsoft.com/office/drawing/2014/main" id="{0B1E92E3-4C7C-1D1A-4C1B-7A683610CD5D}"/>
                </a:ext>
              </a:extLst>
            </p:cNvPr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41" name="Group 341">
            <a:extLst>
              <a:ext uri="{FF2B5EF4-FFF2-40B4-BE49-F238E27FC236}">
                <a16:creationId xmlns:a16="http://schemas.microsoft.com/office/drawing/2014/main" id="{912D146C-F536-B5F1-6B23-C6D5A9ABAACB}"/>
              </a:ext>
            </a:extLst>
          </p:cNvPr>
          <p:cNvGrpSpPr/>
          <p:nvPr/>
        </p:nvGrpSpPr>
        <p:grpSpPr>
          <a:xfrm>
            <a:off x="12518717" y="5404246"/>
            <a:ext cx="190500" cy="190500"/>
            <a:chOff x="0" y="0"/>
            <a:chExt cx="50173" cy="50173"/>
          </a:xfrm>
        </p:grpSpPr>
        <p:sp>
          <p:nvSpPr>
            <p:cNvPr id="342" name="Freeform 342">
              <a:extLst>
                <a:ext uri="{FF2B5EF4-FFF2-40B4-BE49-F238E27FC236}">
                  <a16:creationId xmlns:a16="http://schemas.microsoft.com/office/drawing/2014/main" id="{D595AA06-635A-9810-B162-D540F03106CF}"/>
                </a:ext>
              </a:extLst>
            </p:cNvPr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343" name="TextBox 343">
              <a:extLst>
                <a:ext uri="{FF2B5EF4-FFF2-40B4-BE49-F238E27FC236}">
                  <a16:creationId xmlns:a16="http://schemas.microsoft.com/office/drawing/2014/main" id="{69E51DD7-EBCE-DB1A-53BA-88E475B97298}"/>
                </a:ext>
              </a:extLst>
            </p:cNvPr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44" name="Group 344">
            <a:extLst>
              <a:ext uri="{FF2B5EF4-FFF2-40B4-BE49-F238E27FC236}">
                <a16:creationId xmlns:a16="http://schemas.microsoft.com/office/drawing/2014/main" id="{CE986608-FAEE-8573-2CD7-03F92C0D7BBC}"/>
              </a:ext>
            </a:extLst>
          </p:cNvPr>
          <p:cNvGrpSpPr/>
          <p:nvPr/>
        </p:nvGrpSpPr>
        <p:grpSpPr>
          <a:xfrm>
            <a:off x="12756842" y="5404246"/>
            <a:ext cx="190500" cy="190500"/>
            <a:chOff x="0" y="0"/>
            <a:chExt cx="50173" cy="50173"/>
          </a:xfrm>
        </p:grpSpPr>
        <p:sp>
          <p:nvSpPr>
            <p:cNvPr id="345" name="Freeform 345">
              <a:extLst>
                <a:ext uri="{FF2B5EF4-FFF2-40B4-BE49-F238E27FC236}">
                  <a16:creationId xmlns:a16="http://schemas.microsoft.com/office/drawing/2014/main" id="{09347969-D1C8-A875-9B4A-9FAF40A8B17E}"/>
                </a:ext>
              </a:extLst>
            </p:cNvPr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346" name="TextBox 346">
              <a:extLst>
                <a:ext uri="{FF2B5EF4-FFF2-40B4-BE49-F238E27FC236}">
                  <a16:creationId xmlns:a16="http://schemas.microsoft.com/office/drawing/2014/main" id="{4B22487E-0F2C-B56A-BEF4-B6F74BB002C7}"/>
                </a:ext>
              </a:extLst>
            </p:cNvPr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47" name="Group 347">
            <a:extLst>
              <a:ext uri="{FF2B5EF4-FFF2-40B4-BE49-F238E27FC236}">
                <a16:creationId xmlns:a16="http://schemas.microsoft.com/office/drawing/2014/main" id="{2F42FAE2-18E4-E420-7D25-24359829C6AB}"/>
              </a:ext>
            </a:extLst>
          </p:cNvPr>
          <p:cNvGrpSpPr/>
          <p:nvPr/>
        </p:nvGrpSpPr>
        <p:grpSpPr>
          <a:xfrm>
            <a:off x="12994967" y="5404246"/>
            <a:ext cx="190500" cy="190500"/>
            <a:chOff x="0" y="0"/>
            <a:chExt cx="50173" cy="50173"/>
          </a:xfrm>
        </p:grpSpPr>
        <p:sp>
          <p:nvSpPr>
            <p:cNvPr id="348" name="Freeform 348">
              <a:extLst>
                <a:ext uri="{FF2B5EF4-FFF2-40B4-BE49-F238E27FC236}">
                  <a16:creationId xmlns:a16="http://schemas.microsoft.com/office/drawing/2014/main" id="{9000858C-D0B3-C850-8323-9D3E6BA8C8D1}"/>
                </a:ext>
              </a:extLst>
            </p:cNvPr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349" name="TextBox 349">
              <a:extLst>
                <a:ext uri="{FF2B5EF4-FFF2-40B4-BE49-F238E27FC236}">
                  <a16:creationId xmlns:a16="http://schemas.microsoft.com/office/drawing/2014/main" id="{00A45458-8299-4B1B-56D4-D897A58E23A9}"/>
                </a:ext>
              </a:extLst>
            </p:cNvPr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50" name="Group 350">
            <a:extLst>
              <a:ext uri="{FF2B5EF4-FFF2-40B4-BE49-F238E27FC236}">
                <a16:creationId xmlns:a16="http://schemas.microsoft.com/office/drawing/2014/main" id="{FF0203C6-B70E-8B6B-C24C-EEA0E9BA5841}"/>
              </a:ext>
            </a:extLst>
          </p:cNvPr>
          <p:cNvGrpSpPr/>
          <p:nvPr/>
        </p:nvGrpSpPr>
        <p:grpSpPr>
          <a:xfrm>
            <a:off x="13233092" y="5404246"/>
            <a:ext cx="190500" cy="190500"/>
            <a:chOff x="0" y="0"/>
            <a:chExt cx="50173" cy="50173"/>
          </a:xfrm>
        </p:grpSpPr>
        <p:sp>
          <p:nvSpPr>
            <p:cNvPr id="351" name="Freeform 351">
              <a:extLst>
                <a:ext uri="{FF2B5EF4-FFF2-40B4-BE49-F238E27FC236}">
                  <a16:creationId xmlns:a16="http://schemas.microsoft.com/office/drawing/2014/main" id="{319ECC2C-E9C4-533C-BFE9-F0E98A13B6C1}"/>
                </a:ext>
              </a:extLst>
            </p:cNvPr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352" name="TextBox 352">
              <a:extLst>
                <a:ext uri="{FF2B5EF4-FFF2-40B4-BE49-F238E27FC236}">
                  <a16:creationId xmlns:a16="http://schemas.microsoft.com/office/drawing/2014/main" id="{429202E1-DE99-8BF5-132E-77ADD76EFD0D}"/>
                </a:ext>
              </a:extLst>
            </p:cNvPr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53" name="Group 353">
            <a:extLst>
              <a:ext uri="{FF2B5EF4-FFF2-40B4-BE49-F238E27FC236}">
                <a16:creationId xmlns:a16="http://schemas.microsoft.com/office/drawing/2014/main" id="{AE6D935A-F33E-3E19-96C8-73FDA8091122}"/>
              </a:ext>
            </a:extLst>
          </p:cNvPr>
          <p:cNvGrpSpPr/>
          <p:nvPr/>
        </p:nvGrpSpPr>
        <p:grpSpPr>
          <a:xfrm>
            <a:off x="13471217" y="5404246"/>
            <a:ext cx="190500" cy="190500"/>
            <a:chOff x="0" y="0"/>
            <a:chExt cx="50173" cy="50173"/>
          </a:xfrm>
        </p:grpSpPr>
        <p:sp>
          <p:nvSpPr>
            <p:cNvPr id="354" name="Freeform 354">
              <a:extLst>
                <a:ext uri="{FF2B5EF4-FFF2-40B4-BE49-F238E27FC236}">
                  <a16:creationId xmlns:a16="http://schemas.microsoft.com/office/drawing/2014/main" id="{3C767186-C332-860B-204F-D0C41080212F}"/>
                </a:ext>
              </a:extLst>
            </p:cNvPr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355" name="TextBox 355">
              <a:extLst>
                <a:ext uri="{FF2B5EF4-FFF2-40B4-BE49-F238E27FC236}">
                  <a16:creationId xmlns:a16="http://schemas.microsoft.com/office/drawing/2014/main" id="{6B5C45E3-A95B-6F63-AEB7-CBCF446C7026}"/>
                </a:ext>
              </a:extLst>
            </p:cNvPr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56" name="Group 356">
            <a:extLst>
              <a:ext uri="{FF2B5EF4-FFF2-40B4-BE49-F238E27FC236}">
                <a16:creationId xmlns:a16="http://schemas.microsoft.com/office/drawing/2014/main" id="{62133770-2C1A-9CD9-948C-8E2C2C591BDA}"/>
              </a:ext>
            </a:extLst>
          </p:cNvPr>
          <p:cNvGrpSpPr/>
          <p:nvPr/>
        </p:nvGrpSpPr>
        <p:grpSpPr>
          <a:xfrm>
            <a:off x="13709342" y="5404246"/>
            <a:ext cx="190500" cy="190500"/>
            <a:chOff x="0" y="0"/>
            <a:chExt cx="50173" cy="50173"/>
          </a:xfrm>
        </p:grpSpPr>
        <p:sp>
          <p:nvSpPr>
            <p:cNvPr id="357" name="Freeform 357">
              <a:extLst>
                <a:ext uri="{FF2B5EF4-FFF2-40B4-BE49-F238E27FC236}">
                  <a16:creationId xmlns:a16="http://schemas.microsoft.com/office/drawing/2014/main" id="{C7D9FB0B-C21D-8141-F5FA-D3C398C8A88D}"/>
                </a:ext>
              </a:extLst>
            </p:cNvPr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358" name="TextBox 358">
              <a:extLst>
                <a:ext uri="{FF2B5EF4-FFF2-40B4-BE49-F238E27FC236}">
                  <a16:creationId xmlns:a16="http://schemas.microsoft.com/office/drawing/2014/main" id="{4464EC87-7A06-9DA1-3003-B5701356064F}"/>
                </a:ext>
              </a:extLst>
            </p:cNvPr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59" name="Group 359">
            <a:extLst>
              <a:ext uri="{FF2B5EF4-FFF2-40B4-BE49-F238E27FC236}">
                <a16:creationId xmlns:a16="http://schemas.microsoft.com/office/drawing/2014/main" id="{0DEF0CCB-C578-A07F-5328-DE33403AD518}"/>
              </a:ext>
            </a:extLst>
          </p:cNvPr>
          <p:cNvGrpSpPr/>
          <p:nvPr/>
        </p:nvGrpSpPr>
        <p:grpSpPr>
          <a:xfrm>
            <a:off x="13947467" y="5404246"/>
            <a:ext cx="190500" cy="190500"/>
            <a:chOff x="0" y="0"/>
            <a:chExt cx="50173" cy="50173"/>
          </a:xfrm>
        </p:grpSpPr>
        <p:sp>
          <p:nvSpPr>
            <p:cNvPr id="360" name="Freeform 360">
              <a:extLst>
                <a:ext uri="{FF2B5EF4-FFF2-40B4-BE49-F238E27FC236}">
                  <a16:creationId xmlns:a16="http://schemas.microsoft.com/office/drawing/2014/main" id="{DFE90FF0-EB74-CDAF-1064-A747CF6804BE}"/>
                </a:ext>
              </a:extLst>
            </p:cNvPr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361" name="TextBox 361">
              <a:extLst>
                <a:ext uri="{FF2B5EF4-FFF2-40B4-BE49-F238E27FC236}">
                  <a16:creationId xmlns:a16="http://schemas.microsoft.com/office/drawing/2014/main" id="{F09ECB71-4E89-9127-7103-CDFF72370964}"/>
                </a:ext>
              </a:extLst>
            </p:cNvPr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62" name="Group 362">
            <a:extLst>
              <a:ext uri="{FF2B5EF4-FFF2-40B4-BE49-F238E27FC236}">
                <a16:creationId xmlns:a16="http://schemas.microsoft.com/office/drawing/2014/main" id="{12059753-AFB3-EA0C-BAC3-AB19FECA2A6D}"/>
              </a:ext>
            </a:extLst>
          </p:cNvPr>
          <p:cNvGrpSpPr/>
          <p:nvPr/>
        </p:nvGrpSpPr>
        <p:grpSpPr>
          <a:xfrm>
            <a:off x="14185592" y="5404246"/>
            <a:ext cx="190500" cy="190500"/>
            <a:chOff x="0" y="0"/>
            <a:chExt cx="50173" cy="50173"/>
          </a:xfrm>
        </p:grpSpPr>
        <p:sp>
          <p:nvSpPr>
            <p:cNvPr id="363" name="Freeform 363">
              <a:extLst>
                <a:ext uri="{FF2B5EF4-FFF2-40B4-BE49-F238E27FC236}">
                  <a16:creationId xmlns:a16="http://schemas.microsoft.com/office/drawing/2014/main" id="{6162C2E5-7536-7F39-156D-DAAA0510E4E9}"/>
                </a:ext>
              </a:extLst>
            </p:cNvPr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364" name="TextBox 364">
              <a:extLst>
                <a:ext uri="{FF2B5EF4-FFF2-40B4-BE49-F238E27FC236}">
                  <a16:creationId xmlns:a16="http://schemas.microsoft.com/office/drawing/2014/main" id="{757AE660-D5A2-06DE-D96E-3EA223F65F60}"/>
                </a:ext>
              </a:extLst>
            </p:cNvPr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65" name="Group 365">
            <a:extLst>
              <a:ext uri="{FF2B5EF4-FFF2-40B4-BE49-F238E27FC236}">
                <a16:creationId xmlns:a16="http://schemas.microsoft.com/office/drawing/2014/main" id="{07E8CB36-E2EF-E154-96F2-AE6DC89541E3}"/>
              </a:ext>
            </a:extLst>
          </p:cNvPr>
          <p:cNvGrpSpPr/>
          <p:nvPr/>
        </p:nvGrpSpPr>
        <p:grpSpPr>
          <a:xfrm>
            <a:off x="14423717" y="5404246"/>
            <a:ext cx="190500" cy="190500"/>
            <a:chOff x="0" y="0"/>
            <a:chExt cx="50173" cy="50173"/>
          </a:xfrm>
        </p:grpSpPr>
        <p:sp>
          <p:nvSpPr>
            <p:cNvPr id="366" name="Freeform 366">
              <a:extLst>
                <a:ext uri="{FF2B5EF4-FFF2-40B4-BE49-F238E27FC236}">
                  <a16:creationId xmlns:a16="http://schemas.microsoft.com/office/drawing/2014/main" id="{63D3578F-B720-58BC-EAAC-0B651EED3A31}"/>
                </a:ext>
              </a:extLst>
            </p:cNvPr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367" name="TextBox 367">
              <a:extLst>
                <a:ext uri="{FF2B5EF4-FFF2-40B4-BE49-F238E27FC236}">
                  <a16:creationId xmlns:a16="http://schemas.microsoft.com/office/drawing/2014/main" id="{3F551435-21CE-A42C-DD18-26D44D6DA7FB}"/>
                </a:ext>
              </a:extLst>
            </p:cNvPr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68" name="Group 368">
            <a:extLst>
              <a:ext uri="{FF2B5EF4-FFF2-40B4-BE49-F238E27FC236}">
                <a16:creationId xmlns:a16="http://schemas.microsoft.com/office/drawing/2014/main" id="{E5D0EB5B-B52C-9392-900A-D938568843D7}"/>
              </a:ext>
            </a:extLst>
          </p:cNvPr>
          <p:cNvGrpSpPr/>
          <p:nvPr/>
        </p:nvGrpSpPr>
        <p:grpSpPr>
          <a:xfrm>
            <a:off x="14661842" y="5404246"/>
            <a:ext cx="190500" cy="190500"/>
            <a:chOff x="0" y="0"/>
            <a:chExt cx="50173" cy="50173"/>
          </a:xfrm>
        </p:grpSpPr>
        <p:sp>
          <p:nvSpPr>
            <p:cNvPr id="369" name="Freeform 369">
              <a:extLst>
                <a:ext uri="{FF2B5EF4-FFF2-40B4-BE49-F238E27FC236}">
                  <a16:creationId xmlns:a16="http://schemas.microsoft.com/office/drawing/2014/main" id="{476EA392-D1F5-9B9E-4792-1803ACBFF8D2}"/>
                </a:ext>
              </a:extLst>
            </p:cNvPr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370" name="TextBox 370">
              <a:extLst>
                <a:ext uri="{FF2B5EF4-FFF2-40B4-BE49-F238E27FC236}">
                  <a16:creationId xmlns:a16="http://schemas.microsoft.com/office/drawing/2014/main" id="{218DD255-0A08-5BB8-D718-DAD5439A2FE8}"/>
                </a:ext>
              </a:extLst>
            </p:cNvPr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71" name="Group 371">
            <a:extLst>
              <a:ext uri="{FF2B5EF4-FFF2-40B4-BE49-F238E27FC236}">
                <a16:creationId xmlns:a16="http://schemas.microsoft.com/office/drawing/2014/main" id="{2F110078-2149-103E-792D-FCC11DD259CA}"/>
              </a:ext>
            </a:extLst>
          </p:cNvPr>
          <p:cNvGrpSpPr/>
          <p:nvPr/>
        </p:nvGrpSpPr>
        <p:grpSpPr>
          <a:xfrm>
            <a:off x="14899967" y="5404246"/>
            <a:ext cx="190500" cy="190500"/>
            <a:chOff x="0" y="0"/>
            <a:chExt cx="50173" cy="50173"/>
          </a:xfrm>
        </p:grpSpPr>
        <p:sp>
          <p:nvSpPr>
            <p:cNvPr id="372" name="Freeform 372">
              <a:extLst>
                <a:ext uri="{FF2B5EF4-FFF2-40B4-BE49-F238E27FC236}">
                  <a16:creationId xmlns:a16="http://schemas.microsoft.com/office/drawing/2014/main" id="{1801F562-4C91-A5AD-6201-3233DA76AC14}"/>
                </a:ext>
              </a:extLst>
            </p:cNvPr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373" name="TextBox 373">
              <a:extLst>
                <a:ext uri="{FF2B5EF4-FFF2-40B4-BE49-F238E27FC236}">
                  <a16:creationId xmlns:a16="http://schemas.microsoft.com/office/drawing/2014/main" id="{8143E023-47C7-B80F-6BA7-3B61557572C6}"/>
                </a:ext>
              </a:extLst>
            </p:cNvPr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74" name="Group 374">
            <a:extLst>
              <a:ext uri="{FF2B5EF4-FFF2-40B4-BE49-F238E27FC236}">
                <a16:creationId xmlns:a16="http://schemas.microsoft.com/office/drawing/2014/main" id="{52B158B2-9347-7F47-09C7-14225A1EA764}"/>
              </a:ext>
            </a:extLst>
          </p:cNvPr>
          <p:cNvGrpSpPr/>
          <p:nvPr/>
        </p:nvGrpSpPr>
        <p:grpSpPr>
          <a:xfrm>
            <a:off x="15138092" y="5404246"/>
            <a:ext cx="190500" cy="190500"/>
            <a:chOff x="0" y="0"/>
            <a:chExt cx="50173" cy="50173"/>
          </a:xfrm>
        </p:grpSpPr>
        <p:sp>
          <p:nvSpPr>
            <p:cNvPr id="375" name="Freeform 375">
              <a:extLst>
                <a:ext uri="{FF2B5EF4-FFF2-40B4-BE49-F238E27FC236}">
                  <a16:creationId xmlns:a16="http://schemas.microsoft.com/office/drawing/2014/main" id="{1D78EFCB-0A88-A357-1405-E85EB143F4D3}"/>
                </a:ext>
              </a:extLst>
            </p:cNvPr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376" name="TextBox 376">
              <a:extLst>
                <a:ext uri="{FF2B5EF4-FFF2-40B4-BE49-F238E27FC236}">
                  <a16:creationId xmlns:a16="http://schemas.microsoft.com/office/drawing/2014/main" id="{2C5B4A50-7ADA-C33F-3366-BB04BB556D02}"/>
                </a:ext>
              </a:extLst>
            </p:cNvPr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77" name="Group 377">
            <a:extLst>
              <a:ext uri="{FF2B5EF4-FFF2-40B4-BE49-F238E27FC236}">
                <a16:creationId xmlns:a16="http://schemas.microsoft.com/office/drawing/2014/main" id="{00C1C4BF-99C9-D1C4-D1A0-F4DF0CD5333B}"/>
              </a:ext>
            </a:extLst>
          </p:cNvPr>
          <p:cNvGrpSpPr/>
          <p:nvPr/>
        </p:nvGrpSpPr>
        <p:grpSpPr>
          <a:xfrm>
            <a:off x="15376217" y="5404246"/>
            <a:ext cx="190500" cy="190500"/>
            <a:chOff x="0" y="0"/>
            <a:chExt cx="50173" cy="50173"/>
          </a:xfrm>
        </p:grpSpPr>
        <p:sp>
          <p:nvSpPr>
            <p:cNvPr id="378" name="Freeform 378">
              <a:extLst>
                <a:ext uri="{FF2B5EF4-FFF2-40B4-BE49-F238E27FC236}">
                  <a16:creationId xmlns:a16="http://schemas.microsoft.com/office/drawing/2014/main" id="{05F87E6E-48B4-9A6B-0C70-EB47A465B959}"/>
                </a:ext>
              </a:extLst>
            </p:cNvPr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379" name="TextBox 379">
              <a:extLst>
                <a:ext uri="{FF2B5EF4-FFF2-40B4-BE49-F238E27FC236}">
                  <a16:creationId xmlns:a16="http://schemas.microsoft.com/office/drawing/2014/main" id="{47519B96-65BF-E6B3-5EA5-A24625ACD494}"/>
                </a:ext>
              </a:extLst>
            </p:cNvPr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80" name="Group 380">
            <a:extLst>
              <a:ext uri="{FF2B5EF4-FFF2-40B4-BE49-F238E27FC236}">
                <a16:creationId xmlns:a16="http://schemas.microsoft.com/office/drawing/2014/main" id="{59FC1D6E-6F3F-0B34-39E2-CC93974BFE02}"/>
              </a:ext>
            </a:extLst>
          </p:cNvPr>
          <p:cNvGrpSpPr/>
          <p:nvPr/>
        </p:nvGrpSpPr>
        <p:grpSpPr>
          <a:xfrm>
            <a:off x="15614342" y="5404246"/>
            <a:ext cx="190500" cy="190500"/>
            <a:chOff x="0" y="0"/>
            <a:chExt cx="50173" cy="50173"/>
          </a:xfrm>
        </p:grpSpPr>
        <p:sp>
          <p:nvSpPr>
            <p:cNvPr id="381" name="Freeform 381">
              <a:extLst>
                <a:ext uri="{FF2B5EF4-FFF2-40B4-BE49-F238E27FC236}">
                  <a16:creationId xmlns:a16="http://schemas.microsoft.com/office/drawing/2014/main" id="{49854CC2-4E1C-6D57-0E0A-628B474E873B}"/>
                </a:ext>
              </a:extLst>
            </p:cNvPr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382" name="TextBox 382">
              <a:extLst>
                <a:ext uri="{FF2B5EF4-FFF2-40B4-BE49-F238E27FC236}">
                  <a16:creationId xmlns:a16="http://schemas.microsoft.com/office/drawing/2014/main" id="{41DEACDF-2B02-8EE6-9D24-3D0BB1270AB3}"/>
                </a:ext>
              </a:extLst>
            </p:cNvPr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83" name="Group 383">
            <a:extLst>
              <a:ext uri="{FF2B5EF4-FFF2-40B4-BE49-F238E27FC236}">
                <a16:creationId xmlns:a16="http://schemas.microsoft.com/office/drawing/2014/main" id="{0E33DFBE-B719-2461-DE21-E09751FBAB82}"/>
              </a:ext>
            </a:extLst>
          </p:cNvPr>
          <p:cNvGrpSpPr/>
          <p:nvPr/>
        </p:nvGrpSpPr>
        <p:grpSpPr>
          <a:xfrm>
            <a:off x="15852467" y="5404246"/>
            <a:ext cx="190500" cy="190500"/>
            <a:chOff x="0" y="0"/>
            <a:chExt cx="50173" cy="50173"/>
          </a:xfrm>
        </p:grpSpPr>
        <p:sp>
          <p:nvSpPr>
            <p:cNvPr id="384" name="Freeform 384">
              <a:extLst>
                <a:ext uri="{FF2B5EF4-FFF2-40B4-BE49-F238E27FC236}">
                  <a16:creationId xmlns:a16="http://schemas.microsoft.com/office/drawing/2014/main" id="{F56AC678-43FB-9993-88DF-A49FE4DD2CC9}"/>
                </a:ext>
              </a:extLst>
            </p:cNvPr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385" name="TextBox 385">
              <a:extLst>
                <a:ext uri="{FF2B5EF4-FFF2-40B4-BE49-F238E27FC236}">
                  <a16:creationId xmlns:a16="http://schemas.microsoft.com/office/drawing/2014/main" id="{4F2895CA-3C4B-5D48-1C55-E3ABDBFEAF7D}"/>
                </a:ext>
              </a:extLst>
            </p:cNvPr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86" name="Group 386">
            <a:extLst>
              <a:ext uri="{FF2B5EF4-FFF2-40B4-BE49-F238E27FC236}">
                <a16:creationId xmlns:a16="http://schemas.microsoft.com/office/drawing/2014/main" id="{F3AB0A22-25B2-58D5-B85D-6A50F218BD14}"/>
              </a:ext>
            </a:extLst>
          </p:cNvPr>
          <p:cNvGrpSpPr/>
          <p:nvPr/>
        </p:nvGrpSpPr>
        <p:grpSpPr>
          <a:xfrm>
            <a:off x="16090592" y="5404246"/>
            <a:ext cx="190500" cy="190500"/>
            <a:chOff x="0" y="0"/>
            <a:chExt cx="50173" cy="50173"/>
          </a:xfrm>
        </p:grpSpPr>
        <p:sp>
          <p:nvSpPr>
            <p:cNvPr id="387" name="Freeform 387">
              <a:extLst>
                <a:ext uri="{FF2B5EF4-FFF2-40B4-BE49-F238E27FC236}">
                  <a16:creationId xmlns:a16="http://schemas.microsoft.com/office/drawing/2014/main" id="{9A38A7A4-133E-A091-ADA2-3E0E3959359B}"/>
                </a:ext>
              </a:extLst>
            </p:cNvPr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388" name="TextBox 388">
              <a:extLst>
                <a:ext uri="{FF2B5EF4-FFF2-40B4-BE49-F238E27FC236}">
                  <a16:creationId xmlns:a16="http://schemas.microsoft.com/office/drawing/2014/main" id="{BF670157-D650-4789-F277-893DB2C6E725}"/>
                </a:ext>
              </a:extLst>
            </p:cNvPr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89" name="Group 389">
            <a:extLst>
              <a:ext uri="{FF2B5EF4-FFF2-40B4-BE49-F238E27FC236}">
                <a16:creationId xmlns:a16="http://schemas.microsoft.com/office/drawing/2014/main" id="{A18CB544-AC2C-0B17-5C03-EA9D0E49B7AA}"/>
              </a:ext>
            </a:extLst>
          </p:cNvPr>
          <p:cNvGrpSpPr/>
          <p:nvPr/>
        </p:nvGrpSpPr>
        <p:grpSpPr>
          <a:xfrm>
            <a:off x="16328717" y="5404246"/>
            <a:ext cx="190500" cy="190500"/>
            <a:chOff x="0" y="0"/>
            <a:chExt cx="50173" cy="50173"/>
          </a:xfrm>
        </p:grpSpPr>
        <p:sp>
          <p:nvSpPr>
            <p:cNvPr id="390" name="Freeform 390">
              <a:extLst>
                <a:ext uri="{FF2B5EF4-FFF2-40B4-BE49-F238E27FC236}">
                  <a16:creationId xmlns:a16="http://schemas.microsoft.com/office/drawing/2014/main" id="{C09B7B46-748B-DA2D-8030-E68D9848080D}"/>
                </a:ext>
              </a:extLst>
            </p:cNvPr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391" name="TextBox 391">
              <a:extLst>
                <a:ext uri="{FF2B5EF4-FFF2-40B4-BE49-F238E27FC236}">
                  <a16:creationId xmlns:a16="http://schemas.microsoft.com/office/drawing/2014/main" id="{046FA86E-B3F7-5629-6461-FB364EC3F2A8}"/>
                </a:ext>
              </a:extLst>
            </p:cNvPr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92" name="Group 392">
            <a:extLst>
              <a:ext uri="{FF2B5EF4-FFF2-40B4-BE49-F238E27FC236}">
                <a16:creationId xmlns:a16="http://schemas.microsoft.com/office/drawing/2014/main" id="{58A3E29B-8212-C4BA-77D4-AD19C5F50D8B}"/>
              </a:ext>
            </a:extLst>
          </p:cNvPr>
          <p:cNvGrpSpPr/>
          <p:nvPr/>
        </p:nvGrpSpPr>
        <p:grpSpPr>
          <a:xfrm>
            <a:off x="16566842" y="5404246"/>
            <a:ext cx="190500" cy="190500"/>
            <a:chOff x="0" y="0"/>
            <a:chExt cx="50173" cy="50173"/>
          </a:xfrm>
        </p:grpSpPr>
        <p:sp>
          <p:nvSpPr>
            <p:cNvPr id="393" name="Freeform 393">
              <a:extLst>
                <a:ext uri="{FF2B5EF4-FFF2-40B4-BE49-F238E27FC236}">
                  <a16:creationId xmlns:a16="http://schemas.microsoft.com/office/drawing/2014/main" id="{77EB52E9-8E81-AA43-A0AA-8D708154603E}"/>
                </a:ext>
              </a:extLst>
            </p:cNvPr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394" name="TextBox 394">
              <a:extLst>
                <a:ext uri="{FF2B5EF4-FFF2-40B4-BE49-F238E27FC236}">
                  <a16:creationId xmlns:a16="http://schemas.microsoft.com/office/drawing/2014/main" id="{2EF45CA6-9B74-0E42-0B2D-653F2450FC09}"/>
                </a:ext>
              </a:extLst>
            </p:cNvPr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95" name="Group 395">
            <a:extLst>
              <a:ext uri="{FF2B5EF4-FFF2-40B4-BE49-F238E27FC236}">
                <a16:creationId xmlns:a16="http://schemas.microsoft.com/office/drawing/2014/main" id="{528B61A0-0FBA-1633-AFBA-BB497005B5C6}"/>
              </a:ext>
            </a:extLst>
          </p:cNvPr>
          <p:cNvGrpSpPr/>
          <p:nvPr/>
        </p:nvGrpSpPr>
        <p:grpSpPr>
          <a:xfrm>
            <a:off x="16804967" y="5404246"/>
            <a:ext cx="190500" cy="190500"/>
            <a:chOff x="0" y="0"/>
            <a:chExt cx="50173" cy="50173"/>
          </a:xfrm>
        </p:grpSpPr>
        <p:sp>
          <p:nvSpPr>
            <p:cNvPr id="396" name="Freeform 396">
              <a:extLst>
                <a:ext uri="{FF2B5EF4-FFF2-40B4-BE49-F238E27FC236}">
                  <a16:creationId xmlns:a16="http://schemas.microsoft.com/office/drawing/2014/main" id="{0A696522-177F-9F55-D078-3A164F0A3946}"/>
                </a:ext>
              </a:extLst>
            </p:cNvPr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397" name="TextBox 397">
              <a:extLst>
                <a:ext uri="{FF2B5EF4-FFF2-40B4-BE49-F238E27FC236}">
                  <a16:creationId xmlns:a16="http://schemas.microsoft.com/office/drawing/2014/main" id="{9E9494D7-F633-5EB6-998A-5DE987DED39B}"/>
                </a:ext>
              </a:extLst>
            </p:cNvPr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98" name="Group 398">
            <a:extLst>
              <a:ext uri="{FF2B5EF4-FFF2-40B4-BE49-F238E27FC236}">
                <a16:creationId xmlns:a16="http://schemas.microsoft.com/office/drawing/2014/main" id="{306A9341-D923-B693-E317-6C95F90DDD53}"/>
              </a:ext>
            </a:extLst>
          </p:cNvPr>
          <p:cNvGrpSpPr/>
          <p:nvPr/>
        </p:nvGrpSpPr>
        <p:grpSpPr>
          <a:xfrm>
            <a:off x="17043092" y="5404246"/>
            <a:ext cx="190500" cy="190500"/>
            <a:chOff x="0" y="0"/>
            <a:chExt cx="50173" cy="50173"/>
          </a:xfrm>
        </p:grpSpPr>
        <p:sp>
          <p:nvSpPr>
            <p:cNvPr id="399" name="Freeform 399">
              <a:extLst>
                <a:ext uri="{FF2B5EF4-FFF2-40B4-BE49-F238E27FC236}">
                  <a16:creationId xmlns:a16="http://schemas.microsoft.com/office/drawing/2014/main" id="{853430DD-E24E-2F34-897F-02328F9B6C94}"/>
                </a:ext>
              </a:extLst>
            </p:cNvPr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400" name="TextBox 400">
              <a:extLst>
                <a:ext uri="{FF2B5EF4-FFF2-40B4-BE49-F238E27FC236}">
                  <a16:creationId xmlns:a16="http://schemas.microsoft.com/office/drawing/2014/main" id="{B9A8A479-4F2B-5D4C-ED65-99E87E937EA3}"/>
                </a:ext>
              </a:extLst>
            </p:cNvPr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401" name="Group 401">
            <a:extLst>
              <a:ext uri="{FF2B5EF4-FFF2-40B4-BE49-F238E27FC236}">
                <a16:creationId xmlns:a16="http://schemas.microsoft.com/office/drawing/2014/main" id="{3C69F4FC-7D13-0685-F182-564ABFA247FB}"/>
              </a:ext>
            </a:extLst>
          </p:cNvPr>
          <p:cNvGrpSpPr/>
          <p:nvPr/>
        </p:nvGrpSpPr>
        <p:grpSpPr>
          <a:xfrm>
            <a:off x="17281217" y="5404246"/>
            <a:ext cx="190500" cy="190500"/>
            <a:chOff x="0" y="0"/>
            <a:chExt cx="50173" cy="50173"/>
          </a:xfrm>
        </p:grpSpPr>
        <p:sp>
          <p:nvSpPr>
            <p:cNvPr id="402" name="Freeform 402">
              <a:extLst>
                <a:ext uri="{FF2B5EF4-FFF2-40B4-BE49-F238E27FC236}">
                  <a16:creationId xmlns:a16="http://schemas.microsoft.com/office/drawing/2014/main" id="{ECF99CD5-23A6-DFC0-47A6-D342A04326EC}"/>
                </a:ext>
              </a:extLst>
            </p:cNvPr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403" name="TextBox 403">
              <a:extLst>
                <a:ext uri="{FF2B5EF4-FFF2-40B4-BE49-F238E27FC236}">
                  <a16:creationId xmlns:a16="http://schemas.microsoft.com/office/drawing/2014/main" id="{91E606C6-08CC-4EDE-034E-38A5C29A58C3}"/>
                </a:ext>
              </a:extLst>
            </p:cNvPr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404" name="Group 404">
            <a:extLst>
              <a:ext uri="{FF2B5EF4-FFF2-40B4-BE49-F238E27FC236}">
                <a16:creationId xmlns:a16="http://schemas.microsoft.com/office/drawing/2014/main" id="{4851D417-C55A-87EC-84AF-B53BC0C9D1F8}"/>
              </a:ext>
            </a:extLst>
          </p:cNvPr>
          <p:cNvGrpSpPr/>
          <p:nvPr/>
        </p:nvGrpSpPr>
        <p:grpSpPr>
          <a:xfrm>
            <a:off x="17519342" y="5404246"/>
            <a:ext cx="190500" cy="190500"/>
            <a:chOff x="0" y="0"/>
            <a:chExt cx="50173" cy="50173"/>
          </a:xfrm>
        </p:grpSpPr>
        <p:sp>
          <p:nvSpPr>
            <p:cNvPr id="405" name="Freeform 405">
              <a:extLst>
                <a:ext uri="{FF2B5EF4-FFF2-40B4-BE49-F238E27FC236}">
                  <a16:creationId xmlns:a16="http://schemas.microsoft.com/office/drawing/2014/main" id="{8ED270D0-BFB4-3C4F-FD78-55790BD26749}"/>
                </a:ext>
              </a:extLst>
            </p:cNvPr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/>
            </a:solidFill>
            <a:ln w="38100" cap="sq">
              <a:solidFill>
                <a:srgbClr val="262D40"/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406" name="TextBox 406">
              <a:extLst>
                <a:ext uri="{FF2B5EF4-FFF2-40B4-BE49-F238E27FC236}">
                  <a16:creationId xmlns:a16="http://schemas.microsoft.com/office/drawing/2014/main" id="{3FB76933-D2CD-4FF0-52B7-622A3B2DABEA}"/>
                </a:ext>
              </a:extLst>
            </p:cNvPr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407" name="Group 407">
            <a:extLst>
              <a:ext uri="{FF2B5EF4-FFF2-40B4-BE49-F238E27FC236}">
                <a16:creationId xmlns:a16="http://schemas.microsoft.com/office/drawing/2014/main" id="{C08ABBF2-5ED1-E16C-6D10-62F1C93A5E31}"/>
              </a:ext>
            </a:extLst>
          </p:cNvPr>
          <p:cNvGrpSpPr/>
          <p:nvPr/>
        </p:nvGrpSpPr>
        <p:grpSpPr>
          <a:xfrm>
            <a:off x="2279176" y="5990497"/>
            <a:ext cx="190500" cy="190500"/>
            <a:chOff x="0" y="0"/>
            <a:chExt cx="50173" cy="50173"/>
          </a:xfrm>
        </p:grpSpPr>
        <p:sp>
          <p:nvSpPr>
            <p:cNvPr id="408" name="Freeform 408">
              <a:extLst>
                <a:ext uri="{FF2B5EF4-FFF2-40B4-BE49-F238E27FC236}">
                  <a16:creationId xmlns:a16="http://schemas.microsoft.com/office/drawing/2014/main" id="{15FADF35-C539-C1D9-0A54-3158E62BCC1A}"/>
                </a:ext>
              </a:extLst>
            </p:cNvPr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FA3A2F">
                <a:alpha val="31765"/>
              </a:srgbClr>
            </a:solidFill>
            <a:ln w="38100" cap="sq">
              <a:solidFill>
                <a:srgbClr val="FA3A2F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409" name="TextBox 409">
              <a:extLst>
                <a:ext uri="{FF2B5EF4-FFF2-40B4-BE49-F238E27FC236}">
                  <a16:creationId xmlns:a16="http://schemas.microsoft.com/office/drawing/2014/main" id="{9EC355EB-CCE0-C9F9-4E53-42BCFC4CB357}"/>
                </a:ext>
              </a:extLst>
            </p:cNvPr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410" name="Group 410">
            <a:extLst>
              <a:ext uri="{FF2B5EF4-FFF2-40B4-BE49-F238E27FC236}">
                <a16:creationId xmlns:a16="http://schemas.microsoft.com/office/drawing/2014/main" id="{32216927-28D6-A855-4A1B-C4BA56B0E14F}"/>
              </a:ext>
            </a:extLst>
          </p:cNvPr>
          <p:cNvGrpSpPr/>
          <p:nvPr/>
        </p:nvGrpSpPr>
        <p:grpSpPr>
          <a:xfrm>
            <a:off x="2507942" y="5990497"/>
            <a:ext cx="190500" cy="190500"/>
            <a:chOff x="0" y="0"/>
            <a:chExt cx="50173" cy="50173"/>
          </a:xfrm>
        </p:grpSpPr>
        <p:sp>
          <p:nvSpPr>
            <p:cNvPr id="411" name="Freeform 411">
              <a:extLst>
                <a:ext uri="{FF2B5EF4-FFF2-40B4-BE49-F238E27FC236}">
                  <a16:creationId xmlns:a16="http://schemas.microsoft.com/office/drawing/2014/main" id="{9B8410A0-FB55-0F23-2BDD-9E75C5066D3E}"/>
                </a:ext>
              </a:extLst>
            </p:cNvPr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412" name="TextBox 412">
              <a:extLst>
                <a:ext uri="{FF2B5EF4-FFF2-40B4-BE49-F238E27FC236}">
                  <a16:creationId xmlns:a16="http://schemas.microsoft.com/office/drawing/2014/main" id="{7ECECA06-C843-A33A-E1AE-F1A7E7794057}"/>
                </a:ext>
              </a:extLst>
            </p:cNvPr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413" name="Group 413">
            <a:extLst>
              <a:ext uri="{FF2B5EF4-FFF2-40B4-BE49-F238E27FC236}">
                <a16:creationId xmlns:a16="http://schemas.microsoft.com/office/drawing/2014/main" id="{A4ED22F5-8563-DF1E-F9AF-E447A02C0EB3}"/>
              </a:ext>
            </a:extLst>
          </p:cNvPr>
          <p:cNvGrpSpPr/>
          <p:nvPr/>
        </p:nvGrpSpPr>
        <p:grpSpPr>
          <a:xfrm>
            <a:off x="2746067" y="5990497"/>
            <a:ext cx="190500" cy="190500"/>
            <a:chOff x="0" y="0"/>
            <a:chExt cx="50173" cy="50173"/>
          </a:xfrm>
        </p:grpSpPr>
        <p:sp>
          <p:nvSpPr>
            <p:cNvPr id="414" name="Freeform 414">
              <a:extLst>
                <a:ext uri="{FF2B5EF4-FFF2-40B4-BE49-F238E27FC236}">
                  <a16:creationId xmlns:a16="http://schemas.microsoft.com/office/drawing/2014/main" id="{ADFA2753-DBDC-13F5-D95F-12472FDD49AF}"/>
                </a:ext>
              </a:extLst>
            </p:cNvPr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415" name="TextBox 415">
              <a:extLst>
                <a:ext uri="{FF2B5EF4-FFF2-40B4-BE49-F238E27FC236}">
                  <a16:creationId xmlns:a16="http://schemas.microsoft.com/office/drawing/2014/main" id="{A700E5B8-1DE6-C725-927F-951B1F0433AA}"/>
                </a:ext>
              </a:extLst>
            </p:cNvPr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416" name="Group 416">
            <a:extLst>
              <a:ext uri="{FF2B5EF4-FFF2-40B4-BE49-F238E27FC236}">
                <a16:creationId xmlns:a16="http://schemas.microsoft.com/office/drawing/2014/main" id="{169E581D-D031-C29F-AA24-B66A0D719CEB}"/>
              </a:ext>
            </a:extLst>
          </p:cNvPr>
          <p:cNvGrpSpPr/>
          <p:nvPr/>
        </p:nvGrpSpPr>
        <p:grpSpPr>
          <a:xfrm>
            <a:off x="2984192" y="5990497"/>
            <a:ext cx="190500" cy="190500"/>
            <a:chOff x="0" y="0"/>
            <a:chExt cx="50173" cy="50173"/>
          </a:xfrm>
        </p:grpSpPr>
        <p:sp>
          <p:nvSpPr>
            <p:cNvPr id="417" name="Freeform 417">
              <a:extLst>
                <a:ext uri="{FF2B5EF4-FFF2-40B4-BE49-F238E27FC236}">
                  <a16:creationId xmlns:a16="http://schemas.microsoft.com/office/drawing/2014/main" id="{ACB495EF-6F1E-3785-A62E-3326DCDD1864}"/>
                </a:ext>
              </a:extLst>
            </p:cNvPr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418" name="TextBox 418">
              <a:extLst>
                <a:ext uri="{FF2B5EF4-FFF2-40B4-BE49-F238E27FC236}">
                  <a16:creationId xmlns:a16="http://schemas.microsoft.com/office/drawing/2014/main" id="{C01185E3-3AC3-F01F-EA22-9886416ABA34}"/>
                </a:ext>
              </a:extLst>
            </p:cNvPr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419" name="Group 419">
            <a:extLst>
              <a:ext uri="{FF2B5EF4-FFF2-40B4-BE49-F238E27FC236}">
                <a16:creationId xmlns:a16="http://schemas.microsoft.com/office/drawing/2014/main" id="{89F8EA74-93FA-7FAE-0050-77DFC36F9810}"/>
              </a:ext>
            </a:extLst>
          </p:cNvPr>
          <p:cNvGrpSpPr/>
          <p:nvPr/>
        </p:nvGrpSpPr>
        <p:grpSpPr>
          <a:xfrm>
            <a:off x="3222317" y="5990497"/>
            <a:ext cx="190500" cy="190500"/>
            <a:chOff x="0" y="0"/>
            <a:chExt cx="50173" cy="50173"/>
          </a:xfrm>
        </p:grpSpPr>
        <p:sp>
          <p:nvSpPr>
            <p:cNvPr id="420" name="Freeform 420">
              <a:extLst>
                <a:ext uri="{FF2B5EF4-FFF2-40B4-BE49-F238E27FC236}">
                  <a16:creationId xmlns:a16="http://schemas.microsoft.com/office/drawing/2014/main" id="{18476E98-981F-5B4C-D44C-D7D9078379BA}"/>
                </a:ext>
              </a:extLst>
            </p:cNvPr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421" name="TextBox 421">
              <a:extLst>
                <a:ext uri="{FF2B5EF4-FFF2-40B4-BE49-F238E27FC236}">
                  <a16:creationId xmlns:a16="http://schemas.microsoft.com/office/drawing/2014/main" id="{7299E5D1-F4BC-AC02-D978-8655C8B7EAE1}"/>
                </a:ext>
              </a:extLst>
            </p:cNvPr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422" name="Group 422">
            <a:extLst>
              <a:ext uri="{FF2B5EF4-FFF2-40B4-BE49-F238E27FC236}">
                <a16:creationId xmlns:a16="http://schemas.microsoft.com/office/drawing/2014/main" id="{5B005BDF-B4E7-628F-617B-44063B7DC36A}"/>
              </a:ext>
            </a:extLst>
          </p:cNvPr>
          <p:cNvGrpSpPr/>
          <p:nvPr/>
        </p:nvGrpSpPr>
        <p:grpSpPr>
          <a:xfrm>
            <a:off x="3460442" y="5990497"/>
            <a:ext cx="190500" cy="190500"/>
            <a:chOff x="0" y="0"/>
            <a:chExt cx="50173" cy="50173"/>
          </a:xfrm>
        </p:grpSpPr>
        <p:sp>
          <p:nvSpPr>
            <p:cNvPr id="423" name="Freeform 423">
              <a:extLst>
                <a:ext uri="{FF2B5EF4-FFF2-40B4-BE49-F238E27FC236}">
                  <a16:creationId xmlns:a16="http://schemas.microsoft.com/office/drawing/2014/main" id="{B55FE740-680B-9208-13EF-71E66E4A8BA2}"/>
                </a:ext>
              </a:extLst>
            </p:cNvPr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424" name="TextBox 424">
              <a:extLst>
                <a:ext uri="{FF2B5EF4-FFF2-40B4-BE49-F238E27FC236}">
                  <a16:creationId xmlns:a16="http://schemas.microsoft.com/office/drawing/2014/main" id="{C1F93284-C2F7-9543-2B29-733797C9C5F5}"/>
                </a:ext>
              </a:extLst>
            </p:cNvPr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425" name="Group 425">
            <a:extLst>
              <a:ext uri="{FF2B5EF4-FFF2-40B4-BE49-F238E27FC236}">
                <a16:creationId xmlns:a16="http://schemas.microsoft.com/office/drawing/2014/main" id="{01D87D6E-5CED-B27F-C3DB-419AD3DE3C6F}"/>
              </a:ext>
            </a:extLst>
          </p:cNvPr>
          <p:cNvGrpSpPr/>
          <p:nvPr/>
        </p:nvGrpSpPr>
        <p:grpSpPr>
          <a:xfrm>
            <a:off x="3698567" y="5990497"/>
            <a:ext cx="190500" cy="190500"/>
            <a:chOff x="0" y="0"/>
            <a:chExt cx="50173" cy="50173"/>
          </a:xfrm>
        </p:grpSpPr>
        <p:sp>
          <p:nvSpPr>
            <p:cNvPr id="426" name="Freeform 426">
              <a:extLst>
                <a:ext uri="{FF2B5EF4-FFF2-40B4-BE49-F238E27FC236}">
                  <a16:creationId xmlns:a16="http://schemas.microsoft.com/office/drawing/2014/main" id="{C01AEF20-5792-5BB7-4D07-D9D235E5DA0D}"/>
                </a:ext>
              </a:extLst>
            </p:cNvPr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427" name="TextBox 427">
              <a:extLst>
                <a:ext uri="{FF2B5EF4-FFF2-40B4-BE49-F238E27FC236}">
                  <a16:creationId xmlns:a16="http://schemas.microsoft.com/office/drawing/2014/main" id="{7015D85D-42B7-DF92-7295-BDC01760C36E}"/>
                </a:ext>
              </a:extLst>
            </p:cNvPr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428" name="Group 428">
            <a:extLst>
              <a:ext uri="{FF2B5EF4-FFF2-40B4-BE49-F238E27FC236}">
                <a16:creationId xmlns:a16="http://schemas.microsoft.com/office/drawing/2014/main" id="{1B24939F-0E09-197B-E81C-A69E7EA91AEB}"/>
              </a:ext>
            </a:extLst>
          </p:cNvPr>
          <p:cNvGrpSpPr/>
          <p:nvPr/>
        </p:nvGrpSpPr>
        <p:grpSpPr>
          <a:xfrm>
            <a:off x="3936692" y="5990497"/>
            <a:ext cx="190500" cy="190500"/>
            <a:chOff x="0" y="0"/>
            <a:chExt cx="50173" cy="50173"/>
          </a:xfrm>
        </p:grpSpPr>
        <p:sp>
          <p:nvSpPr>
            <p:cNvPr id="429" name="Freeform 429">
              <a:extLst>
                <a:ext uri="{FF2B5EF4-FFF2-40B4-BE49-F238E27FC236}">
                  <a16:creationId xmlns:a16="http://schemas.microsoft.com/office/drawing/2014/main" id="{28FBFDE5-2186-46BB-908E-C07DC0FF70C1}"/>
                </a:ext>
              </a:extLst>
            </p:cNvPr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430" name="TextBox 430">
              <a:extLst>
                <a:ext uri="{FF2B5EF4-FFF2-40B4-BE49-F238E27FC236}">
                  <a16:creationId xmlns:a16="http://schemas.microsoft.com/office/drawing/2014/main" id="{8D37BF0F-5556-AF4D-3355-ECBE5843ECF9}"/>
                </a:ext>
              </a:extLst>
            </p:cNvPr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431" name="Group 431">
            <a:extLst>
              <a:ext uri="{FF2B5EF4-FFF2-40B4-BE49-F238E27FC236}">
                <a16:creationId xmlns:a16="http://schemas.microsoft.com/office/drawing/2014/main" id="{B4E95438-56D4-9285-2DFB-33820335276C}"/>
              </a:ext>
            </a:extLst>
          </p:cNvPr>
          <p:cNvGrpSpPr/>
          <p:nvPr/>
        </p:nvGrpSpPr>
        <p:grpSpPr>
          <a:xfrm>
            <a:off x="4174817" y="5990497"/>
            <a:ext cx="190500" cy="190500"/>
            <a:chOff x="0" y="0"/>
            <a:chExt cx="50173" cy="50173"/>
          </a:xfrm>
        </p:grpSpPr>
        <p:sp>
          <p:nvSpPr>
            <p:cNvPr id="432" name="Freeform 432">
              <a:extLst>
                <a:ext uri="{FF2B5EF4-FFF2-40B4-BE49-F238E27FC236}">
                  <a16:creationId xmlns:a16="http://schemas.microsoft.com/office/drawing/2014/main" id="{086DE796-A7F7-50E9-D934-C428C716EBBB}"/>
                </a:ext>
              </a:extLst>
            </p:cNvPr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433" name="TextBox 433">
              <a:extLst>
                <a:ext uri="{FF2B5EF4-FFF2-40B4-BE49-F238E27FC236}">
                  <a16:creationId xmlns:a16="http://schemas.microsoft.com/office/drawing/2014/main" id="{FC08211D-454D-9A8A-D69C-F1A016A01F2F}"/>
                </a:ext>
              </a:extLst>
            </p:cNvPr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434" name="Group 434">
            <a:extLst>
              <a:ext uri="{FF2B5EF4-FFF2-40B4-BE49-F238E27FC236}">
                <a16:creationId xmlns:a16="http://schemas.microsoft.com/office/drawing/2014/main" id="{CE113BD1-92E1-4C27-7BB4-27C9947A68B6}"/>
              </a:ext>
            </a:extLst>
          </p:cNvPr>
          <p:cNvGrpSpPr/>
          <p:nvPr/>
        </p:nvGrpSpPr>
        <p:grpSpPr>
          <a:xfrm>
            <a:off x="4412942" y="5990497"/>
            <a:ext cx="190500" cy="190500"/>
            <a:chOff x="0" y="0"/>
            <a:chExt cx="50173" cy="50173"/>
          </a:xfrm>
        </p:grpSpPr>
        <p:sp>
          <p:nvSpPr>
            <p:cNvPr id="435" name="Freeform 435">
              <a:extLst>
                <a:ext uri="{FF2B5EF4-FFF2-40B4-BE49-F238E27FC236}">
                  <a16:creationId xmlns:a16="http://schemas.microsoft.com/office/drawing/2014/main" id="{C9105587-B3F0-3B11-3551-9A178E8AD22C}"/>
                </a:ext>
              </a:extLst>
            </p:cNvPr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436" name="TextBox 436">
              <a:extLst>
                <a:ext uri="{FF2B5EF4-FFF2-40B4-BE49-F238E27FC236}">
                  <a16:creationId xmlns:a16="http://schemas.microsoft.com/office/drawing/2014/main" id="{CB77EDDE-B171-C2A8-5F40-64D9536E0CE9}"/>
                </a:ext>
              </a:extLst>
            </p:cNvPr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437" name="Group 437">
            <a:extLst>
              <a:ext uri="{FF2B5EF4-FFF2-40B4-BE49-F238E27FC236}">
                <a16:creationId xmlns:a16="http://schemas.microsoft.com/office/drawing/2014/main" id="{590DE485-6CA5-7BB6-FC3C-CEDFA047C2E2}"/>
              </a:ext>
            </a:extLst>
          </p:cNvPr>
          <p:cNvGrpSpPr/>
          <p:nvPr/>
        </p:nvGrpSpPr>
        <p:grpSpPr>
          <a:xfrm>
            <a:off x="4651067" y="5990497"/>
            <a:ext cx="190500" cy="190500"/>
            <a:chOff x="0" y="0"/>
            <a:chExt cx="50173" cy="50173"/>
          </a:xfrm>
        </p:grpSpPr>
        <p:sp>
          <p:nvSpPr>
            <p:cNvPr id="438" name="Freeform 438">
              <a:extLst>
                <a:ext uri="{FF2B5EF4-FFF2-40B4-BE49-F238E27FC236}">
                  <a16:creationId xmlns:a16="http://schemas.microsoft.com/office/drawing/2014/main" id="{EA64E590-C7DA-5835-EEE3-DC7C31B784FD}"/>
                </a:ext>
              </a:extLst>
            </p:cNvPr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439" name="TextBox 439">
              <a:extLst>
                <a:ext uri="{FF2B5EF4-FFF2-40B4-BE49-F238E27FC236}">
                  <a16:creationId xmlns:a16="http://schemas.microsoft.com/office/drawing/2014/main" id="{2EE61CC7-ECB3-FF5B-1E2D-87A3FFB86D1C}"/>
                </a:ext>
              </a:extLst>
            </p:cNvPr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440" name="Group 440">
            <a:extLst>
              <a:ext uri="{FF2B5EF4-FFF2-40B4-BE49-F238E27FC236}">
                <a16:creationId xmlns:a16="http://schemas.microsoft.com/office/drawing/2014/main" id="{51636241-9FF6-C120-4EB6-53898FD8FADB}"/>
              </a:ext>
            </a:extLst>
          </p:cNvPr>
          <p:cNvGrpSpPr/>
          <p:nvPr/>
        </p:nvGrpSpPr>
        <p:grpSpPr>
          <a:xfrm>
            <a:off x="4889192" y="5990497"/>
            <a:ext cx="190500" cy="190500"/>
            <a:chOff x="0" y="0"/>
            <a:chExt cx="50173" cy="50173"/>
          </a:xfrm>
        </p:grpSpPr>
        <p:sp>
          <p:nvSpPr>
            <p:cNvPr id="441" name="Freeform 441">
              <a:extLst>
                <a:ext uri="{FF2B5EF4-FFF2-40B4-BE49-F238E27FC236}">
                  <a16:creationId xmlns:a16="http://schemas.microsoft.com/office/drawing/2014/main" id="{A92EF10F-F98D-1B44-DD23-B27A2B4717B9}"/>
                </a:ext>
              </a:extLst>
            </p:cNvPr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442" name="TextBox 442">
              <a:extLst>
                <a:ext uri="{FF2B5EF4-FFF2-40B4-BE49-F238E27FC236}">
                  <a16:creationId xmlns:a16="http://schemas.microsoft.com/office/drawing/2014/main" id="{A2CDE69A-C5AB-45E8-79A4-15A55CB8D499}"/>
                </a:ext>
              </a:extLst>
            </p:cNvPr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443" name="Group 443">
            <a:extLst>
              <a:ext uri="{FF2B5EF4-FFF2-40B4-BE49-F238E27FC236}">
                <a16:creationId xmlns:a16="http://schemas.microsoft.com/office/drawing/2014/main" id="{F2AB61C4-71B2-BB39-5D48-BD4E7C2739BC}"/>
              </a:ext>
            </a:extLst>
          </p:cNvPr>
          <p:cNvGrpSpPr/>
          <p:nvPr/>
        </p:nvGrpSpPr>
        <p:grpSpPr>
          <a:xfrm>
            <a:off x="5127317" y="5990497"/>
            <a:ext cx="190500" cy="190500"/>
            <a:chOff x="0" y="0"/>
            <a:chExt cx="50173" cy="50173"/>
          </a:xfrm>
        </p:grpSpPr>
        <p:sp>
          <p:nvSpPr>
            <p:cNvPr id="444" name="Freeform 444">
              <a:extLst>
                <a:ext uri="{FF2B5EF4-FFF2-40B4-BE49-F238E27FC236}">
                  <a16:creationId xmlns:a16="http://schemas.microsoft.com/office/drawing/2014/main" id="{E70787D9-FE56-95D1-D23C-1E7485874104}"/>
                </a:ext>
              </a:extLst>
            </p:cNvPr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445" name="TextBox 445">
              <a:extLst>
                <a:ext uri="{FF2B5EF4-FFF2-40B4-BE49-F238E27FC236}">
                  <a16:creationId xmlns:a16="http://schemas.microsoft.com/office/drawing/2014/main" id="{231905EB-CBAA-7E35-9990-142744B203B1}"/>
                </a:ext>
              </a:extLst>
            </p:cNvPr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446" name="Group 446">
            <a:extLst>
              <a:ext uri="{FF2B5EF4-FFF2-40B4-BE49-F238E27FC236}">
                <a16:creationId xmlns:a16="http://schemas.microsoft.com/office/drawing/2014/main" id="{A0359537-4DCB-491C-4C75-D02541FC8E04}"/>
              </a:ext>
            </a:extLst>
          </p:cNvPr>
          <p:cNvGrpSpPr/>
          <p:nvPr/>
        </p:nvGrpSpPr>
        <p:grpSpPr>
          <a:xfrm>
            <a:off x="5365442" y="5990497"/>
            <a:ext cx="190500" cy="190500"/>
            <a:chOff x="0" y="0"/>
            <a:chExt cx="50173" cy="50173"/>
          </a:xfrm>
        </p:grpSpPr>
        <p:sp>
          <p:nvSpPr>
            <p:cNvPr id="447" name="Freeform 447">
              <a:extLst>
                <a:ext uri="{FF2B5EF4-FFF2-40B4-BE49-F238E27FC236}">
                  <a16:creationId xmlns:a16="http://schemas.microsoft.com/office/drawing/2014/main" id="{380B0913-0FBE-4E86-39FF-A73406154DAF}"/>
                </a:ext>
              </a:extLst>
            </p:cNvPr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448" name="TextBox 448">
              <a:extLst>
                <a:ext uri="{FF2B5EF4-FFF2-40B4-BE49-F238E27FC236}">
                  <a16:creationId xmlns:a16="http://schemas.microsoft.com/office/drawing/2014/main" id="{04CDC54C-2818-478F-F7E7-DCE3BF5B57E4}"/>
                </a:ext>
              </a:extLst>
            </p:cNvPr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449" name="Group 449">
            <a:extLst>
              <a:ext uri="{FF2B5EF4-FFF2-40B4-BE49-F238E27FC236}">
                <a16:creationId xmlns:a16="http://schemas.microsoft.com/office/drawing/2014/main" id="{9F66B3C6-7348-BF19-1B16-07FDD85B7304}"/>
              </a:ext>
            </a:extLst>
          </p:cNvPr>
          <p:cNvGrpSpPr/>
          <p:nvPr/>
        </p:nvGrpSpPr>
        <p:grpSpPr>
          <a:xfrm>
            <a:off x="5603567" y="5990497"/>
            <a:ext cx="190500" cy="190500"/>
            <a:chOff x="0" y="0"/>
            <a:chExt cx="50173" cy="50173"/>
          </a:xfrm>
        </p:grpSpPr>
        <p:sp>
          <p:nvSpPr>
            <p:cNvPr id="450" name="Freeform 450">
              <a:extLst>
                <a:ext uri="{FF2B5EF4-FFF2-40B4-BE49-F238E27FC236}">
                  <a16:creationId xmlns:a16="http://schemas.microsoft.com/office/drawing/2014/main" id="{92EB1640-09C3-A667-66BA-A028062FCC28}"/>
                </a:ext>
              </a:extLst>
            </p:cNvPr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451" name="TextBox 451">
              <a:extLst>
                <a:ext uri="{FF2B5EF4-FFF2-40B4-BE49-F238E27FC236}">
                  <a16:creationId xmlns:a16="http://schemas.microsoft.com/office/drawing/2014/main" id="{414CD5C4-D2F7-C10E-299A-66D5C152F406}"/>
                </a:ext>
              </a:extLst>
            </p:cNvPr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452" name="Group 452">
            <a:extLst>
              <a:ext uri="{FF2B5EF4-FFF2-40B4-BE49-F238E27FC236}">
                <a16:creationId xmlns:a16="http://schemas.microsoft.com/office/drawing/2014/main" id="{FD5954AE-9334-4D75-8C6F-9ED523D2B8D6}"/>
              </a:ext>
            </a:extLst>
          </p:cNvPr>
          <p:cNvGrpSpPr/>
          <p:nvPr/>
        </p:nvGrpSpPr>
        <p:grpSpPr>
          <a:xfrm>
            <a:off x="5841692" y="5990497"/>
            <a:ext cx="190500" cy="190500"/>
            <a:chOff x="0" y="0"/>
            <a:chExt cx="50173" cy="50173"/>
          </a:xfrm>
        </p:grpSpPr>
        <p:sp>
          <p:nvSpPr>
            <p:cNvPr id="453" name="Freeform 453">
              <a:extLst>
                <a:ext uri="{FF2B5EF4-FFF2-40B4-BE49-F238E27FC236}">
                  <a16:creationId xmlns:a16="http://schemas.microsoft.com/office/drawing/2014/main" id="{B46F17E9-0CF0-C269-ECF8-07FA1C92F627}"/>
                </a:ext>
              </a:extLst>
            </p:cNvPr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454" name="TextBox 454">
              <a:extLst>
                <a:ext uri="{FF2B5EF4-FFF2-40B4-BE49-F238E27FC236}">
                  <a16:creationId xmlns:a16="http://schemas.microsoft.com/office/drawing/2014/main" id="{A11C8F37-6015-EDDC-A00C-B7C1DA2CAB0F}"/>
                </a:ext>
              </a:extLst>
            </p:cNvPr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455" name="Group 455">
            <a:extLst>
              <a:ext uri="{FF2B5EF4-FFF2-40B4-BE49-F238E27FC236}">
                <a16:creationId xmlns:a16="http://schemas.microsoft.com/office/drawing/2014/main" id="{7767386B-D9FE-A0B7-2358-4DFF3956C092}"/>
              </a:ext>
            </a:extLst>
          </p:cNvPr>
          <p:cNvGrpSpPr/>
          <p:nvPr/>
        </p:nvGrpSpPr>
        <p:grpSpPr>
          <a:xfrm>
            <a:off x="6079817" y="5990497"/>
            <a:ext cx="190500" cy="190500"/>
            <a:chOff x="0" y="0"/>
            <a:chExt cx="50173" cy="50173"/>
          </a:xfrm>
        </p:grpSpPr>
        <p:sp>
          <p:nvSpPr>
            <p:cNvPr id="456" name="Freeform 456">
              <a:extLst>
                <a:ext uri="{FF2B5EF4-FFF2-40B4-BE49-F238E27FC236}">
                  <a16:creationId xmlns:a16="http://schemas.microsoft.com/office/drawing/2014/main" id="{3CA6D7EC-2BDB-52AB-E8E5-45D203F02E1D}"/>
                </a:ext>
              </a:extLst>
            </p:cNvPr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457" name="TextBox 457">
              <a:extLst>
                <a:ext uri="{FF2B5EF4-FFF2-40B4-BE49-F238E27FC236}">
                  <a16:creationId xmlns:a16="http://schemas.microsoft.com/office/drawing/2014/main" id="{F1DC3A6C-EC4D-EBE5-CE16-CE047A3622A1}"/>
                </a:ext>
              </a:extLst>
            </p:cNvPr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458" name="Group 458">
            <a:extLst>
              <a:ext uri="{FF2B5EF4-FFF2-40B4-BE49-F238E27FC236}">
                <a16:creationId xmlns:a16="http://schemas.microsoft.com/office/drawing/2014/main" id="{06EE2F2C-58E3-0533-E045-505B8E3A6A97}"/>
              </a:ext>
            </a:extLst>
          </p:cNvPr>
          <p:cNvGrpSpPr/>
          <p:nvPr/>
        </p:nvGrpSpPr>
        <p:grpSpPr>
          <a:xfrm>
            <a:off x="6317942" y="5990497"/>
            <a:ext cx="190500" cy="190500"/>
            <a:chOff x="0" y="0"/>
            <a:chExt cx="50173" cy="50173"/>
          </a:xfrm>
        </p:grpSpPr>
        <p:sp>
          <p:nvSpPr>
            <p:cNvPr id="459" name="Freeform 459">
              <a:extLst>
                <a:ext uri="{FF2B5EF4-FFF2-40B4-BE49-F238E27FC236}">
                  <a16:creationId xmlns:a16="http://schemas.microsoft.com/office/drawing/2014/main" id="{9572C2D2-8946-91DD-1280-00BDBA793219}"/>
                </a:ext>
              </a:extLst>
            </p:cNvPr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460" name="TextBox 460">
              <a:extLst>
                <a:ext uri="{FF2B5EF4-FFF2-40B4-BE49-F238E27FC236}">
                  <a16:creationId xmlns:a16="http://schemas.microsoft.com/office/drawing/2014/main" id="{C972F5DC-A045-9895-52CF-C0DC16651C68}"/>
                </a:ext>
              </a:extLst>
            </p:cNvPr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461" name="Group 461">
            <a:extLst>
              <a:ext uri="{FF2B5EF4-FFF2-40B4-BE49-F238E27FC236}">
                <a16:creationId xmlns:a16="http://schemas.microsoft.com/office/drawing/2014/main" id="{575FD443-5AEB-F6D3-68E4-70192DE5797F}"/>
              </a:ext>
            </a:extLst>
          </p:cNvPr>
          <p:cNvGrpSpPr/>
          <p:nvPr/>
        </p:nvGrpSpPr>
        <p:grpSpPr>
          <a:xfrm>
            <a:off x="6556067" y="5990497"/>
            <a:ext cx="190500" cy="190500"/>
            <a:chOff x="0" y="0"/>
            <a:chExt cx="50173" cy="50173"/>
          </a:xfrm>
        </p:grpSpPr>
        <p:sp>
          <p:nvSpPr>
            <p:cNvPr id="462" name="Freeform 462">
              <a:extLst>
                <a:ext uri="{FF2B5EF4-FFF2-40B4-BE49-F238E27FC236}">
                  <a16:creationId xmlns:a16="http://schemas.microsoft.com/office/drawing/2014/main" id="{A29F56C1-1808-F5E5-6364-8F240749D7B2}"/>
                </a:ext>
              </a:extLst>
            </p:cNvPr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463" name="TextBox 463">
              <a:extLst>
                <a:ext uri="{FF2B5EF4-FFF2-40B4-BE49-F238E27FC236}">
                  <a16:creationId xmlns:a16="http://schemas.microsoft.com/office/drawing/2014/main" id="{C476D4DA-E2BF-BB8A-7118-42FC5B32CF27}"/>
                </a:ext>
              </a:extLst>
            </p:cNvPr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464" name="Group 464">
            <a:extLst>
              <a:ext uri="{FF2B5EF4-FFF2-40B4-BE49-F238E27FC236}">
                <a16:creationId xmlns:a16="http://schemas.microsoft.com/office/drawing/2014/main" id="{9F40C0E3-86F9-742C-9B7E-C7202DFA3D14}"/>
              </a:ext>
            </a:extLst>
          </p:cNvPr>
          <p:cNvGrpSpPr/>
          <p:nvPr/>
        </p:nvGrpSpPr>
        <p:grpSpPr>
          <a:xfrm>
            <a:off x="6794192" y="5990497"/>
            <a:ext cx="190500" cy="190500"/>
            <a:chOff x="0" y="0"/>
            <a:chExt cx="50173" cy="50173"/>
          </a:xfrm>
        </p:grpSpPr>
        <p:sp>
          <p:nvSpPr>
            <p:cNvPr id="465" name="Freeform 465">
              <a:extLst>
                <a:ext uri="{FF2B5EF4-FFF2-40B4-BE49-F238E27FC236}">
                  <a16:creationId xmlns:a16="http://schemas.microsoft.com/office/drawing/2014/main" id="{4C808EC7-B0AE-F742-495D-90019B610896}"/>
                </a:ext>
              </a:extLst>
            </p:cNvPr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466" name="TextBox 466">
              <a:extLst>
                <a:ext uri="{FF2B5EF4-FFF2-40B4-BE49-F238E27FC236}">
                  <a16:creationId xmlns:a16="http://schemas.microsoft.com/office/drawing/2014/main" id="{042B278E-9642-2E17-2F8D-D8ECAA0DAF43}"/>
                </a:ext>
              </a:extLst>
            </p:cNvPr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470" name="Group 470">
            <a:extLst>
              <a:ext uri="{FF2B5EF4-FFF2-40B4-BE49-F238E27FC236}">
                <a16:creationId xmlns:a16="http://schemas.microsoft.com/office/drawing/2014/main" id="{FADBD4DE-0241-A0EE-11A5-8F735723FA0E}"/>
              </a:ext>
            </a:extLst>
          </p:cNvPr>
          <p:cNvGrpSpPr/>
          <p:nvPr/>
        </p:nvGrpSpPr>
        <p:grpSpPr>
          <a:xfrm>
            <a:off x="7270442" y="5990497"/>
            <a:ext cx="190500" cy="190500"/>
            <a:chOff x="0" y="0"/>
            <a:chExt cx="50173" cy="50173"/>
          </a:xfrm>
        </p:grpSpPr>
        <p:sp>
          <p:nvSpPr>
            <p:cNvPr id="471" name="Freeform 471">
              <a:extLst>
                <a:ext uri="{FF2B5EF4-FFF2-40B4-BE49-F238E27FC236}">
                  <a16:creationId xmlns:a16="http://schemas.microsoft.com/office/drawing/2014/main" id="{234947D4-AADE-C495-9443-CC76ABF4A99B}"/>
                </a:ext>
              </a:extLst>
            </p:cNvPr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472" name="TextBox 472">
              <a:extLst>
                <a:ext uri="{FF2B5EF4-FFF2-40B4-BE49-F238E27FC236}">
                  <a16:creationId xmlns:a16="http://schemas.microsoft.com/office/drawing/2014/main" id="{A6F63019-D483-2601-DA38-0CD9E008A2F7}"/>
                </a:ext>
              </a:extLst>
            </p:cNvPr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473" name="Group 473">
            <a:extLst>
              <a:ext uri="{FF2B5EF4-FFF2-40B4-BE49-F238E27FC236}">
                <a16:creationId xmlns:a16="http://schemas.microsoft.com/office/drawing/2014/main" id="{4F621A72-536D-A9AF-5357-F7CCFD871874}"/>
              </a:ext>
            </a:extLst>
          </p:cNvPr>
          <p:cNvGrpSpPr/>
          <p:nvPr/>
        </p:nvGrpSpPr>
        <p:grpSpPr>
          <a:xfrm>
            <a:off x="7508567" y="5990497"/>
            <a:ext cx="190500" cy="190500"/>
            <a:chOff x="0" y="0"/>
            <a:chExt cx="50173" cy="50173"/>
          </a:xfrm>
        </p:grpSpPr>
        <p:sp>
          <p:nvSpPr>
            <p:cNvPr id="474" name="Freeform 474">
              <a:extLst>
                <a:ext uri="{FF2B5EF4-FFF2-40B4-BE49-F238E27FC236}">
                  <a16:creationId xmlns:a16="http://schemas.microsoft.com/office/drawing/2014/main" id="{7D3F339B-EC9C-D710-4E6E-18E7FFB3D436}"/>
                </a:ext>
              </a:extLst>
            </p:cNvPr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475" name="TextBox 475">
              <a:extLst>
                <a:ext uri="{FF2B5EF4-FFF2-40B4-BE49-F238E27FC236}">
                  <a16:creationId xmlns:a16="http://schemas.microsoft.com/office/drawing/2014/main" id="{F5DCC1D9-F173-791E-2679-07BB700DF8B9}"/>
                </a:ext>
              </a:extLst>
            </p:cNvPr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476" name="Group 476">
            <a:extLst>
              <a:ext uri="{FF2B5EF4-FFF2-40B4-BE49-F238E27FC236}">
                <a16:creationId xmlns:a16="http://schemas.microsoft.com/office/drawing/2014/main" id="{A80773EF-72A3-B520-0365-48792C094F10}"/>
              </a:ext>
            </a:extLst>
          </p:cNvPr>
          <p:cNvGrpSpPr/>
          <p:nvPr/>
        </p:nvGrpSpPr>
        <p:grpSpPr>
          <a:xfrm>
            <a:off x="7746692" y="5990497"/>
            <a:ext cx="190500" cy="190500"/>
            <a:chOff x="0" y="0"/>
            <a:chExt cx="50173" cy="50173"/>
          </a:xfrm>
        </p:grpSpPr>
        <p:sp>
          <p:nvSpPr>
            <p:cNvPr id="477" name="Freeform 477">
              <a:extLst>
                <a:ext uri="{FF2B5EF4-FFF2-40B4-BE49-F238E27FC236}">
                  <a16:creationId xmlns:a16="http://schemas.microsoft.com/office/drawing/2014/main" id="{A362F532-257A-4307-BB85-EAEE354835C1}"/>
                </a:ext>
              </a:extLst>
            </p:cNvPr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478" name="TextBox 478">
              <a:extLst>
                <a:ext uri="{FF2B5EF4-FFF2-40B4-BE49-F238E27FC236}">
                  <a16:creationId xmlns:a16="http://schemas.microsoft.com/office/drawing/2014/main" id="{077AE528-E471-6C9B-4DAA-C6FF87BA18E7}"/>
                </a:ext>
              </a:extLst>
            </p:cNvPr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479" name="Group 479">
            <a:extLst>
              <a:ext uri="{FF2B5EF4-FFF2-40B4-BE49-F238E27FC236}">
                <a16:creationId xmlns:a16="http://schemas.microsoft.com/office/drawing/2014/main" id="{4554F8CD-4E8A-7B64-BED7-EEDD1F89CC45}"/>
              </a:ext>
            </a:extLst>
          </p:cNvPr>
          <p:cNvGrpSpPr/>
          <p:nvPr/>
        </p:nvGrpSpPr>
        <p:grpSpPr>
          <a:xfrm>
            <a:off x="7984817" y="5990497"/>
            <a:ext cx="190500" cy="190500"/>
            <a:chOff x="0" y="0"/>
            <a:chExt cx="50173" cy="50173"/>
          </a:xfrm>
        </p:grpSpPr>
        <p:sp>
          <p:nvSpPr>
            <p:cNvPr id="480" name="Freeform 480">
              <a:extLst>
                <a:ext uri="{FF2B5EF4-FFF2-40B4-BE49-F238E27FC236}">
                  <a16:creationId xmlns:a16="http://schemas.microsoft.com/office/drawing/2014/main" id="{AEB95B1A-04BF-03C7-F946-79F4D23EE2E2}"/>
                </a:ext>
              </a:extLst>
            </p:cNvPr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481" name="TextBox 481">
              <a:extLst>
                <a:ext uri="{FF2B5EF4-FFF2-40B4-BE49-F238E27FC236}">
                  <a16:creationId xmlns:a16="http://schemas.microsoft.com/office/drawing/2014/main" id="{4BE3D7A4-739C-E8C0-F228-F8E728695427}"/>
                </a:ext>
              </a:extLst>
            </p:cNvPr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482" name="Group 482">
            <a:extLst>
              <a:ext uri="{FF2B5EF4-FFF2-40B4-BE49-F238E27FC236}">
                <a16:creationId xmlns:a16="http://schemas.microsoft.com/office/drawing/2014/main" id="{56E474DF-40B3-5ED5-E742-CAD258FC622C}"/>
              </a:ext>
            </a:extLst>
          </p:cNvPr>
          <p:cNvGrpSpPr/>
          <p:nvPr/>
        </p:nvGrpSpPr>
        <p:grpSpPr>
          <a:xfrm>
            <a:off x="8222942" y="5990497"/>
            <a:ext cx="190500" cy="190500"/>
            <a:chOff x="0" y="0"/>
            <a:chExt cx="50173" cy="50173"/>
          </a:xfrm>
        </p:grpSpPr>
        <p:sp>
          <p:nvSpPr>
            <p:cNvPr id="483" name="Freeform 483">
              <a:extLst>
                <a:ext uri="{FF2B5EF4-FFF2-40B4-BE49-F238E27FC236}">
                  <a16:creationId xmlns:a16="http://schemas.microsoft.com/office/drawing/2014/main" id="{246B08D7-5556-B20B-D5EC-D215E7898A01}"/>
                </a:ext>
              </a:extLst>
            </p:cNvPr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484" name="TextBox 484">
              <a:extLst>
                <a:ext uri="{FF2B5EF4-FFF2-40B4-BE49-F238E27FC236}">
                  <a16:creationId xmlns:a16="http://schemas.microsoft.com/office/drawing/2014/main" id="{7206728B-DEB1-65DD-46C1-F3DE133F81AF}"/>
                </a:ext>
              </a:extLst>
            </p:cNvPr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485" name="Group 485">
            <a:extLst>
              <a:ext uri="{FF2B5EF4-FFF2-40B4-BE49-F238E27FC236}">
                <a16:creationId xmlns:a16="http://schemas.microsoft.com/office/drawing/2014/main" id="{94950C52-2100-BDB6-360B-4467A2E28B36}"/>
              </a:ext>
            </a:extLst>
          </p:cNvPr>
          <p:cNvGrpSpPr/>
          <p:nvPr/>
        </p:nvGrpSpPr>
        <p:grpSpPr>
          <a:xfrm>
            <a:off x="8461067" y="5990497"/>
            <a:ext cx="190500" cy="190500"/>
            <a:chOff x="0" y="0"/>
            <a:chExt cx="50173" cy="50173"/>
          </a:xfrm>
        </p:grpSpPr>
        <p:sp>
          <p:nvSpPr>
            <p:cNvPr id="486" name="Freeform 486">
              <a:extLst>
                <a:ext uri="{FF2B5EF4-FFF2-40B4-BE49-F238E27FC236}">
                  <a16:creationId xmlns:a16="http://schemas.microsoft.com/office/drawing/2014/main" id="{B8AF7734-200D-BC7F-407D-88F7645AF7D5}"/>
                </a:ext>
              </a:extLst>
            </p:cNvPr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487" name="TextBox 487">
              <a:extLst>
                <a:ext uri="{FF2B5EF4-FFF2-40B4-BE49-F238E27FC236}">
                  <a16:creationId xmlns:a16="http://schemas.microsoft.com/office/drawing/2014/main" id="{D9831C91-65AF-671D-8FD5-F63C3B53BFA5}"/>
                </a:ext>
              </a:extLst>
            </p:cNvPr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488" name="Group 488">
            <a:extLst>
              <a:ext uri="{FF2B5EF4-FFF2-40B4-BE49-F238E27FC236}">
                <a16:creationId xmlns:a16="http://schemas.microsoft.com/office/drawing/2014/main" id="{6632DBEC-27DD-8200-FD84-B130E2281DA7}"/>
              </a:ext>
            </a:extLst>
          </p:cNvPr>
          <p:cNvGrpSpPr/>
          <p:nvPr/>
        </p:nvGrpSpPr>
        <p:grpSpPr>
          <a:xfrm>
            <a:off x="8699192" y="5990497"/>
            <a:ext cx="190500" cy="190500"/>
            <a:chOff x="0" y="0"/>
            <a:chExt cx="50173" cy="50173"/>
          </a:xfrm>
        </p:grpSpPr>
        <p:sp>
          <p:nvSpPr>
            <p:cNvPr id="489" name="Freeform 489">
              <a:extLst>
                <a:ext uri="{FF2B5EF4-FFF2-40B4-BE49-F238E27FC236}">
                  <a16:creationId xmlns:a16="http://schemas.microsoft.com/office/drawing/2014/main" id="{8CB6C170-E402-B0E4-7E4B-3A2C470ABCED}"/>
                </a:ext>
              </a:extLst>
            </p:cNvPr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490" name="TextBox 490">
              <a:extLst>
                <a:ext uri="{FF2B5EF4-FFF2-40B4-BE49-F238E27FC236}">
                  <a16:creationId xmlns:a16="http://schemas.microsoft.com/office/drawing/2014/main" id="{CEFDD715-4BC2-4314-E3A1-362F5C3142FA}"/>
                </a:ext>
              </a:extLst>
            </p:cNvPr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491" name="Group 491">
            <a:extLst>
              <a:ext uri="{FF2B5EF4-FFF2-40B4-BE49-F238E27FC236}">
                <a16:creationId xmlns:a16="http://schemas.microsoft.com/office/drawing/2014/main" id="{D3A23413-2F51-2DC2-E939-EDDADE34E7B3}"/>
              </a:ext>
            </a:extLst>
          </p:cNvPr>
          <p:cNvGrpSpPr/>
          <p:nvPr/>
        </p:nvGrpSpPr>
        <p:grpSpPr>
          <a:xfrm>
            <a:off x="8937317" y="5990497"/>
            <a:ext cx="190500" cy="190500"/>
            <a:chOff x="0" y="0"/>
            <a:chExt cx="50173" cy="50173"/>
          </a:xfrm>
        </p:grpSpPr>
        <p:sp>
          <p:nvSpPr>
            <p:cNvPr id="492" name="Freeform 492">
              <a:extLst>
                <a:ext uri="{FF2B5EF4-FFF2-40B4-BE49-F238E27FC236}">
                  <a16:creationId xmlns:a16="http://schemas.microsoft.com/office/drawing/2014/main" id="{6DB83591-E6CD-288C-97FC-88CF27D0D9F5}"/>
                </a:ext>
              </a:extLst>
            </p:cNvPr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493" name="TextBox 493">
              <a:extLst>
                <a:ext uri="{FF2B5EF4-FFF2-40B4-BE49-F238E27FC236}">
                  <a16:creationId xmlns:a16="http://schemas.microsoft.com/office/drawing/2014/main" id="{407F769C-C7F0-E293-78A7-404B39B1194B}"/>
                </a:ext>
              </a:extLst>
            </p:cNvPr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494" name="Group 494">
            <a:extLst>
              <a:ext uri="{FF2B5EF4-FFF2-40B4-BE49-F238E27FC236}">
                <a16:creationId xmlns:a16="http://schemas.microsoft.com/office/drawing/2014/main" id="{4CBE2628-0855-FD3F-9BE0-A208B0C18931}"/>
              </a:ext>
            </a:extLst>
          </p:cNvPr>
          <p:cNvGrpSpPr/>
          <p:nvPr/>
        </p:nvGrpSpPr>
        <p:grpSpPr>
          <a:xfrm>
            <a:off x="9175442" y="5990497"/>
            <a:ext cx="190500" cy="190500"/>
            <a:chOff x="0" y="0"/>
            <a:chExt cx="50173" cy="50173"/>
          </a:xfrm>
        </p:grpSpPr>
        <p:sp>
          <p:nvSpPr>
            <p:cNvPr id="495" name="Freeform 495">
              <a:extLst>
                <a:ext uri="{FF2B5EF4-FFF2-40B4-BE49-F238E27FC236}">
                  <a16:creationId xmlns:a16="http://schemas.microsoft.com/office/drawing/2014/main" id="{A3DBF500-4345-A03F-89BE-14494A537CD6}"/>
                </a:ext>
              </a:extLst>
            </p:cNvPr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496" name="TextBox 496">
              <a:extLst>
                <a:ext uri="{FF2B5EF4-FFF2-40B4-BE49-F238E27FC236}">
                  <a16:creationId xmlns:a16="http://schemas.microsoft.com/office/drawing/2014/main" id="{D1A604C3-8A05-4CBD-4874-A5EC57F96826}"/>
                </a:ext>
              </a:extLst>
            </p:cNvPr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497" name="Group 497">
            <a:extLst>
              <a:ext uri="{FF2B5EF4-FFF2-40B4-BE49-F238E27FC236}">
                <a16:creationId xmlns:a16="http://schemas.microsoft.com/office/drawing/2014/main" id="{3565CD77-A6FF-64FB-7067-7E7CFEF884A0}"/>
              </a:ext>
            </a:extLst>
          </p:cNvPr>
          <p:cNvGrpSpPr/>
          <p:nvPr/>
        </p:nvGrpSpPr>
        <p:grpSpPr>
          <a:xfrm>
            <a:off x="9413567" y="5990497"/>
            <a:ext cx="190500" cy="190500"/>
            <a:chOff x="0" y="0"/>
            <a:chExt cx="50173" cy="50173"/>
          </a:xfrm>
        </p:grpSpPr>
        <p:sp>
          <p:nvSpPr>
            <p:cNvPr id="498" name="Freeform 498">
              <a:extLst>
                <a:ext uri="{FF2B5EF4-FFF2-40B4-BE49-F238E27FC236}">
                  <a16:creationId xmlns:a16="http://schemas.microsoft.com/office/drawing/2014/main" id="{EC9327A9-E4FC-917C-D895-FC6A533016D1}"/>
                </a:ext>
              </a:extLst>
            </p:cNvPr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499" name="TextBox 499">
              <a:extLst>
                <a:ext uri="{FF2B5EF4-FFF2-40B4-BE49-F238E27FC236}">
                  <a16:creationId xmlns:a16="http://schemas.microsoft.com/office/drawing/2014/main" id="{ECDEA96B-B2CD-6786-B482-ED0D6E0A08E9}"/>
                </a:ext>
              </a:extLst>
            </p:cNvPr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00" name="Group 500">
            <a:extLst>
              <a:ext uri="{FF2B5EF4-FFF2-40B4-BE49-F238E27FC236}">
                <a16:creationId xmlns:a16="http://schemas.microsoft.com/office/drawing/2014/main" id="{70742988-FE4D-A8DA-1D96-18DB01BF807B}"/>
              </a:ext>
            </a:extLst>
          </p:cNvPr>
          <p:cNvGrpSpPr/>
          <p:nvPr/>
        </p:nvGrpSpPr>
        <p:grpSpPr>
          <a:xfrm>
            <a:off x="9651692" y="5990497"/>
            <a:ext cx="190500" cy="190500"/>
            <a:chOff x="0" y="0"/>
            <a:chExt cx="50173" cy="50173"/>
          </a:xfrm>
        </p:grpSpPr>
        <p:sp>
          <p:nvSpPr>
            <p:cNvPr id="501" name="Freeform 501">
              <a:extLst>
                <a:ext uri="{FF2B5EF4-FFF2-40B4-BE49-F238E27FC236}">
                  <a16:creationId xmlns:a16="http://schemas.microsoft.com/office/drawing/2014/main" id="{04D7D8AA-72B0-D1C6-B78A-B165CD36DE62}"/>
                </a:ext>
              </a:extLst>
            </p:cNvPr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502" name="TextBox 502">
              <a:extLst>
                <a:ext uri="{FF2B5EF4-FFF2-40B4-BE49-F238E27FC236}">
                  <a16:creationId xmlns:a16="http://schemas.microsoft.com/office/drawing/2014/main" id="{302C00B2-40EA-2629-9E54-D0038B637338}"/>
                </a:ext>
              </a:extLst>
            </p:cNvPr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03" name="Group 503">
            <a:extLst>
              <a:ext uri="{FF2B5EF4-FFF2-40B4-BE49-F238E27FC236}">
                <a16:creationId xmlns:a16="http://schemas.microsoft.com/office/drawing/2014/main" id="{A3BF9E9A-542E-7828-5202-0CC6716F6952}"/>
              </a:ext>
            </a:extLst>
          </p:cNvPr>
          <p:cNvGrpSpPr/>
          <p:nvPr/>
        </p:nvGrpSpPr>
        <p:grpSpPr>
          <a:xfrm>
            <a:off x="9889817" y="5990497"/>
            <a:ext cx="190500" cy="190500"/>
            <a:chOff x="0" y="0"/>
            <a:chExt cx="50173" cy="50173"/>
          </a:xfrm>
        </p:grpSpPr>
        <p:sp>
          <p:nvSpPr>
            <p:cNvPr id="504" name="Freeform 504">
              <a:extLst>
                <a:ext uri="{FF2B5EF4-FFF2-40B4-BE49-F238E27FC236}">
                  <a16:creationId xmlns:a16="http://schemas.microsoft.com/office/drawing/2014/main" id="{2682736A-7BB8-7E5A-34E9-710A3B9FF616}"/>
                </a:ext>
              </a:extLst>
            </p:cNvPr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505" name="TextBox 505">
              <a:extLst>
                <a:ext uri="{FF2B5EF4-FFF2-40B4-BE49-F238E27FC236}">
                  <a16:creationId xmlns:a16="http://schemas.microsoft.com/office/drawing/2014/main" id="{1B4209A0-9E27-DD97-1C63-0B46B89562F5}"/>
                </a:ext>
              </a:extLst>
            </p:cNvPr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06" name="Group 506">
            <a:extLst>
              <a:ext uri="{FF2B5EF4-FFF2-40B4-BE49-F238E27FC236}">
                <a16:creationId xmlns:a16="http://schemas.microsoft.com/office/drawing/2014/main" id="{DAF1483C-A982-C670-F167-AAA3AAE17923}"/>
              </a:ext>
            </a:extLst>
          </p:cNvPr>
          <p:cNvGrpSpPr/>
          <p:nvPr/>
        </p:nvGrpSpPr>
        <p:grpSpPr>
          <a:xfrm>
            <a:off x="10127942" y="5990497"/>
            <a:ext cx="190500" cy="190500"/>
            <a:chOff x="0" y="0"/>
            <a:chExt cx="50173" cy="50173"/>
          </a:xfrm>
        </p:grpSpPr>
        <p:sp>
          <p:nvSpPr>
            <p:cNvPr id="507" name="Freeform 507">
              <a:extLst>
                <a:ext uri="{FF2B5EF4-FFF2-40B4-BE49-F238E27FC236}">
                  <a16:creationId xmlns:a16="http://schemas.microsoft.com/office/drawing/2014/main" id="{1EDA49EB-2129-E3EB-798D-E9CF20B5D2AC}"/>
                </a:ext>
              </a:extLst>
            </p:cNvPr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508" name="TextBox 508">
              <a:extLst>
                <a:ext uri="{FF2B5EF4-FFF2-40B4-BE49-F238E27FC236}">
                  <a16:creationId xmlns:a16="http://schemas.microsoft.com/office/drawing/2014/main" id="{A3DCCB17-9602-12D8-57DF-B6DE27B11A54}"/>
                </a:ext>
              </a:extLst>
            </p:cNvPr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09" name="Group 509">
            <a:extLst>
              <a:ext uri="{FF2B5EF4-FFF2-40B4-BE49-F238E27FC236}">
                <a16:creationId xmlns:a16="http://schemas.microsoft.com/office/drawing/2014/main" id="{7B0C5404-7ABF-A5E6-C84C-47B9F4BA9B42}"/>
              </a:ext>
            </a:extLst>
          </p:cNvPr>
          <p:cNvGrpSpPr/>
          <p:nvPr/>
        </p:nvGrpSpPr>
        <p:grpSpPr>
          <a:xfrm>
            <a:off x="10366067" y="5990497"/>
            <a:ext cx="190500" cy="190500"/>
            <a:chOff x="0" y="0"/>
            <a:chExt cx="50173" cy="50173"/>
          </a:xfrm>
        </p:grpSpPr>
        <p:sp>
          <p:nvSpPr>
            <p:cNvPr id="510" name="Freeform 510">
              <a:extLst>
                <a:ext uri="{FF2B5EF4-FFF2-40B4-BE49-F238E27FC236}">
                  <a16:creationId xmlns:a16="http://schemas.microsoft.com/office/drawing/2014/main" id="{D7B97B47-D17B-EE8D-1854-B2B681C148EA}"/>
                </a:ext>
              </a:extLst>
            </p:cNvPr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511" name="TextBox 511">
              <a:extLst>
                <a:ext uri="{FF2B5EF4-FFF2-40B4-BE49-F238E27FC236}">
                  <a16:creationId xmlns:a16="http://schemas.microsoft.com/office/drawing/2014/main" id="{DA880B78-3E7C-FDD6-5433-50B38B2A42B2}"/>
                </a:ext>
              </a:extLst>
            </p:cNvPr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12" name="Group 512">
            <a:extLst>
              <a:ext uri="{FF2B5EF4-FFF2-40B4-BE49-F238E27FC236}">
                <a16:creationId xmlns:a16="http://schemas.microsoft.com/office/drawing/2014/main" id="{3DCE227A-2B73-FCAA-B670-4F9B090B526B}"/>
              </a:ext>
            </a:extLst>
          </p:cNvPr>
          <p:cNvGrpSpPr/>
          <p:nvPr/>
        </p:nvGrpSpPr>
        <p:grpSpPr>
          <a:xfrm>
            <a:off x="10604192" y="5990497"/>
            <a:ext cx="190500" cy="190500"/>
            <a:chOff x="0" y="0"/>
            <a:chExt cx="50173" cy="50173"/>
          </a:xfrm>
        </p:grpSpPr>
        <p:sp>
          <p:nvSpPr>
            <p:cNvPr id="513" name="Freeform 513">
              <a:extLst>
                <a:ext uri="{FF2B5EF4-FFF2-40B4-BE49-F238E27FC236}">
                  <a16:creationId xmlns:a16="http://schemas.microsoft.com/office/drawing/2014/main" id="{E785B2DF-5480-1CCA-06A0-B70F9EDF01CE}"/>
                </a:ext>
              </a:extLst>
            </p:cNvPr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514" name="TextBox 514">
              <a:extLst>
                <a:ext uri="{FF2B5EF4-FFF2-40B4-BE49-F238E27FC236}">
                  <a16:creationId xmlns:a16="http://schemas.microsoft.com/office/drawing/2014/main" id="{F4AFD7AA-264B-F395-0E87-8EAE839D0FCC}"/>
                </a:ext>
              </a:extLst>
            </p:cNvPr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15" name="Group 515">
            <a:extLst>
              <a:ext uri="{FF2B5EF4-FFF2-40B4-BE49-F238E27FC236}">
                <a16:creationId xmlns:a16="http://schemas.microsoft.com/office/drawing/2014/main" id="{3B90BF0C-09B7-8CA0-27E6-F41E89F1C0F2}"/>
              </a:ext>
            </a:extLst>
          </p:cNvPr>
          <p:cNvGrpSpPr/>
          <p:nvPr/>
        </p:nvGrpSpPr>
        <p:grpSpPr>
          <a:xfrm>
            <a:off x="10842317" y="5990497"/>
            <a:ext cx="190500" cy="190500"/>
            <a:chOff x="0" y="0"/>
            <a:chExt cx="50173" cy="50173"/>
          </a:xfrm>
        </p:grpSpPr>
        <p:sp>
          <p:nvSpPr>
            <p:cNvPr id="516" name="Freeform 516">
              <a:extLst>
                <a:ext uri="{FF2B5EF4-FFF2-40B4-BE49-F238E27FC236}">
                  <a16:creationId xmlns:a16="http://schemas.microsoft.com/office/drawing/2014/main" id="{4A635D8C-6BD0-1AFE-1791-2E1346C3166F}"/>
                </a:ext>
              </a:extLst>
            </p:cNvPr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517" name="TextBox 517">
              <a:extLst>
                <a:ext uri="{FF2B5EF4-FFF2-40B4-BE49-F238E27FC236}">
                  <a16:creationId xmlns:a16="http://schemas.microsoft.com/office/drawing/2014/main" id="{E63C6053-784A-1035-0B90-B424D4E04FEB}"/>
                </a:ext>
              </a:extLst>
            </p:cNvPr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18" name="Group 518">
            <a:extLst>
              <a:ext uri="{FF2B5EF4-FFF2-40B4-BE49-F238E27FC236}">
                <a16:creationId xmlns:a16="http://schemas.microsoft.com/office/drawing/2014/main" id="{196512E7-22AA-CD00-7148-6C6DD5849895}"/>
              </a:ext>
            </a:extLst>
          </p:cNvPr>
          <p:cNvGrpSpPr/>
          <p:nvPr/>
        </p:nvGrpSpPr>
        <p:grpSpPr>
          <a:xfrm>
            <a:off x="11080442" y="5990497"/>
            <a:ext cx="190500" cy="190500"/>
            <a:chOff x="0" y="0"/>
            <a:chExt cx="50173" cy="50173"/>
          </a:xfrm>
        </p:grpSpPr>
        <p:sp>
          <p:nvSpPr>
            <p:cNvPr id="519" name="Freeform 519">
              <a:extLst>
                <a:ext uri="{FF2B5EF4-FFF2-40B4-BE49-F238E27FC236}">
                  <a16:creationId xmlns:a16="http://schemas.microsoft.com/office/drawing/2014/main" id="{6B057009-D720-B841-BFCF-A45652F1C682}"/>
                </a:ext>
              </a:extLst>
            </p:cNvPr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520" name="TextBox 520">
              <a:extLst>
                <a:ext uri="{FF2B5EF4-FFF2-40B4-BE49-F238E27FC236}">
                  <a16:creationId xmlns:a16="http://schemas.microsoft.com/office/drawing/2014/main" id="{766F732B-B3EC-7DC0-9CF7-5DFA508C46D0}"/>
                </a:ext>
              </a:extLst>
            </p:cNvPr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21" name="Group 521">
            <a:extLst>
              <a:ext uri="{FF2B5EF4-FFF2-40B4-BE49-F238E27FC236}">
                <a16:creationId xmlns:a16="http://schemas.microsoft.com/office/drawing/2014/main" id="{215BEFF1-E7AE-ECD5-C5DF-16B8481B1F2B}"/>
              </a:ext>
            </a:extLst>
          </p:cNvPr>
          <p:cNvGrpSpPr/>
          <p:nvPr/>
        </p:nvGrpSpPr>
        <p:grpSpPr>
          <a:xfrm>
            <a:off x="11318567" y="5990497"/>
            <a:ext cx="190500" cy="190500"/>
            <a:chOff x="0" y="0"/>
            <a:chExt cx="50173" cy="50173"/>
          </a:xfrm>
        </p:grpSpPr>
        <p:sp>
          <p:nvSpPr>
            <p:cNvPr id="522" name="Freeform 522">
              <a:extLst>
                <a:ext uri="{FF2B5EF4-FFF2-40B4-BE49-F238E27FC236}">
                  <a16:creationId xmlns:a16="http://schemas.microsoft.com/office/drawing/2014/main" id="{76DB5103-D3F9-B90B-2173-D766C1922A89}"/>
                </a:ext>
              </a:extLst>
            </p:cNvPr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523" name="TextBox 523">
              <a:extLst>
                <a:ext uri="{FF2B5EF4-FFF2-40B4-BE49-F238E27FC236}">
                  <a16:creationId xmlns:a16="http://schemas.microsoft.com/office/drawing/2014/main" id="{FCBA2BF0-FA75-E5DB-5DEB-B0707D4BA807}"/>
                </a:ext>
              </a:extLst>
            </p:cNvPr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24" name="Group 524">
            <a:extLst>
              <a:ext uri="{FF2B5EF4-FFF2-40B4-BE49-F238E27FC236}">
                <a16:creationId xmlns:a16="http://schemas.microsoft.com/office/drawing/2014/main" id="{C43BF665-CE50-6004-8354-50C5D1BB7166}"/>
              </a:ext>
            </a:extLst>
          </p:cNvPr>
          <p:cNvGrpSpPr/>
          <p:nvPr/>
        </p:nvGrpSpPr>
        <p:grpSpPr>
          <a:xfrm>
            <a:off x="11556692" y="5990497"/>
            <a:ext cx="190500" cy="190500"/>
            <a:chOff x="0" y="0"/>
            <a:chExt cx="50173" cy="50173"/>
          </a:xfrm>
        </p:grpSpPr>
        <p:sp>
          <p:nvSpPr>
            <p:cNvPr id="525" name="Freeform 525">
              <a:extLst>
                <a:ext uri="{FF2B5EF4-FFF2-40B4-BE49-F238E27FC236}">
                  <a16:creationId xmlns:a16="http://schemas.microsoft.com/office/drawing/2014/main" id="{E0AB8774-1F16-4529-9913-C0E29FEC4E4F}"/>
                </a:ext>
              </a:extLst>
            </p:cNvPr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526" name="TextBox 526">
              <a:extLst>
                <a:ext uri="{FF2B5EF4-FFF2-40B4-BE49-F238E27FC236}">
                  <a16:creationId xmlns:a16="http://schemas.microsoft.com/office/drawing/2014/main" id="{963F4685-CC30-9F05-066A-7E59E899EE5A}"/>
                </a:ext>
              </a:extLst>
            </p:cNvPr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27" name="Group 527">
            <a:extLst>
              <a:ext uri="{FF2B5EF4-FFF2-40B4-BE49-F238E27FC236}">
                <a16:creationId xmlns:a16="http://schemas.microsoft.com/office/drawing/2014/main" id="{4AA00346-4270-45EE-5CDE-6DB92EA383E8}"/>
              </a:ext>
            </a:extLst>
          </p:cNvPr>
          <p:cNvGrpSpPr/>
          <p:nvPr/>
        </p:nvGrpSpPr>
        <p:grpSpPr>
          <a:xfrm>
            <a:off x="11794817" y="5990497"/>
            <a:ext cx="190500" cy="190500"/>
            <a:chOff x="0" y="0"/>
            <a:chExt cx="50173" cy="50173"/>
          </a:xfrm>
        </p:grpSpPr>
        <p:sp>
          <p:nvSpPr>
            <p:cNvPr id="528" name="Freeform 528">
              <a:extLst>
                <a:ext uri="{FF2B5EF4-FFF2-40B4-BE49-F238E27FC236}">
                  <a16:creationId xmlns:a16="http://schemas.microsoft.com/office/drawing/2014/main" id="{22C61A49-8919-BFA7-DB19-A992E637ECA9}"/>
                </a:ext>
              </a:extLst>
            </p:cNvPr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529" name="TextBox 529">
              <a:extLst>
                <a:ext uri="{FF2B5EF4-FFF2-40B4-BE49-F238E27FC236}">
                  <a16:creationId xmlns:a16="http://schemas.microsoft.com/office/drawing/2014/main" id="{743DBEA3-F9F4-A0AE-5973-534FD7DCA4BA}"/>
                </a:ext>
              </a:extLst>
            </p:cNvPr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30" name="Group 530">
            <a:extLst>
              <a:ext uri="{FF2B5EF4-FFF2-40B4-BE49-F238E27FC236}">
                <a16:creationId xmlns:a16="http://schemas.microsoft.com/office/drawing/2014/main" id="{CFF61FA2-9734-12A3-B1DD-91DD8BC1B32A}"/>
              </a:ext>
            </a:extLst>
          </p:cNvPr>
          <p:cNvGrpSpPr/>
          <p:nvPr/>
        </p:nvGrpSpPr>
        <p:grpSpPr>
          <a:xfrm>
            <a:off x="12032942" y="5990497"/>
            <a:ext cx="190500" cy="190500"/>
            <a:chOff x="0" y="0"/>
            <a:chExt cx="50173" cy="50173"/>
          </a:xfrm>
        </p:grpSpPr>
        <p:sp>
          <p:nvSpPr>
            <p:cNvPr id="531" name="Freeform 531">
              <a:extLst>
                <a:ext uri="{FF2B5EF4-FFF2-40B4-BE49-F238E27FC236}">
                  <a16:creationId xmlns:a16="http://schemas.microsoft.com/office/drawing/2014/main" id="{E691CC50-35AD-6B9B-CD4D-50A3159076F5}"/>
                </a:ext>
              </a:extLst>
            </p:cNvPr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532" name="TextBox 532">
              <a:extLst>
                <a:ext uri="{FF2B5EF4-FFF2-40B4-BE49-F238E27FC236}">
                  <a16:creationId xmlns:a16="http://schemas.microsoft.com/office/drawing/2014/main" id="{C01BAA0E-1B65-D6F5-DE23-D74D05BED553}"/>
                </a:ext>
              </a:extLst>
            </p:cNvPr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33" name="Group 533">
            <a:extLst>
              <a:ext uri="{FF2B5EF4-FFF2-40B4-BE49-F238E27FC236}">
                <a16:creationId xmlns:a16="http://schemas.microsoft.com/office/drawing/2014/main" id="{0C52154E-59C1-2139-BD3A-0EAB63B83AA5}"/>
              </a:ext>
            </a:extLst>
          </p:cNvPr>
          <p:cNvGrpSpPr/>
          <p:nvPr/>
        </p:nvGrpSpPr>
        <p:grpSpPr>
          <a:xfrm>
            <a:off x="12271067" y="5990497"/>
            <a:ext cx="190500" cy="190500"/>
            <a:chOff x="0" y="0"/>
            <a:chExt cx="50173" cy="50173"/>
          </a:xfrm>
        </p:grpSpPr>
        <p:sp>
          <p:nvSpPr>
            <p:cNvPr id="534" name="Freeform 534">
              <a:extLst>
                <a:ext uri="{FF2B5EF4-FFF2-40B4-BE49-F238E27FC236}">
                  <a16:creationId xmlns:a16="http://schemas.microsoft.com/office/drawing/2014/main" id="{C4168AD5-95C3-DF60-04E5-411B2866C48A}"/>
                </a:ext>
              </a:extLst>
            </p:cNvPr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535" name="TextBox 535">
              <a:extLst>
                <a:ext uri="{FF2B5EF4-FFF2-40B4-BE49-F238E27FC236}">
                  <a16:creationId xmlns:a16="http://schemas.microsoft.com/office/drawing/2014/main" id="{DD8B9564-31F8-B513-D808-60C292F8C558}"/>
                </a:ext>
              </a:extLst>
            </p:cNvPr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36" name="Group 536">
            <a:extLst>
              <a:ext uri="{FF2B5EF4-FFF2-40B4-BE49-F238E27FC236}">
                <a16:creationId xmlns:a16="http://schemas.microsoft.com/office/drawing/2014/main" id="{FC165025-044D-DC12-C67C-29D1E67107D9}"/>
              </a:ext>
            </a:extLst>
          </p:cNvPr>
          <p:cNvGrpSpPr/>
          <p:nvPr/>
        </p:nvGrpSpPr>
        <p:grpSpPr>
          <a:xfrm>
            <a:off x="12509192" y="5990497"/>
            <a:ext cx="190500" cy="190500"/>
            <a:chOff x="0" y="0"/>
            <a:chExt cx="50173" cy="50173"/>
          </a:xfrm>
        </p:grpSpPr>
        <p:sp>
          <p:nvSpPr>
            <p:cNvPr id="537" name="Freeform 537">
              <a:extLst>
                <a:ext uri="{FF2B5EF4-FFF2-40B4-BE49-F238E27FC236}">
                  <a16:creationId xmlns:a16="http://schemas.microsoft.com/office/drawing/2014/main" id="{60BC73C6-4D35-D6D8-4091-F93BE32940A7}"/>
                </a:ext>
              </a:extLst>
            </p:cNvPr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538" name="TextBox 538">
              <a:extLst>
                <a:ext uri="{FF2B5EF4-FFF2-40B4-BE49-F238E27FC236}">
                  <a16:creationId xmlns:a16="http://schemas.microsoft.com/office/drawing/2014/main" id="{3B080D42-8270-7D00-1EBE-480198672F59}"/>
                </a:ext>
              </a:extLst>
            </p:cNvPr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39" name="Group 539">
            <a:extLst>
              <a:ext uri="{FF2B5EF4-FFF2-40B4-BE49-F238E27FC236}">
                <a16:creationId xmlns:a16="http://schemas.microsoft.com/office/drawing/2014/main" id="{B7C97DDB-BECD-43BA-66EC-FC69FA1AF5C6}"/>
              </a:ext>
            </a:extLst>
          </p:cNvPr>
          <p:cNvGrpSpPr/>
          <p:nvPr/>
        </p:nvGrpSpPr>
        <p:grpSpPr>
          <a:xfrm>
            <a:off x="12747317" y="5990497"/>
            <a:ext cx="190500" cy="190500"/>
            <a:chOff x="0" y="0"/>
            <a:chExt cx="50173" cy="50173"/>
          </a:xfrm>
        </p:grpSpPr>
        <p:sp>
          <p:nvSpPr>
            <p:cNvPr id="540" name="Freeform 540">
              <a:extLst>
                <a:ext uri="{FF2B5EF4-FFF2-40B4-BE49-F238E27FC236}">
                  <a16:creationId xmlns:a16="http://schemas.microsoft.com/office/drawing/2014/main" id="{FE746944-784C-6A79-8158-0A265AD1BA61}"/>
                </a:ext>
              </a:extLst>
            </p:cNvPr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541" name="TextBox 541">
              <a:extLst>
                <a:ext uri="{FF2B5EF4-FFF2-40B4-BE49-F238E27FC236}">
                  <a16:creationId xmlns:a16="http://schemas.microsoft.com/office/drawing/2014/main" id="{FD2E40C1-9CD5-5A85-AD1D-4C7160902B7B}"/>
                </a:ext>
              </a:extLst>
            </p:cNvPr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42" name="Group 542">
            <a:extLst>
              <a:ext uri="{FF2B5EF4-FFF2-40B4-BE49-F238E27FC236}">
                <a16:creationId xmlns:a16="http://schemas.microsoft.com/office/drawing/2014/main" id="{740DF3C7-9FA6-9B79-B0E3-25C4397E0FD0}"/>
              </a:ext>
            </a:extLst>
          </p:cNvPr>
          <p:cNvGrpSpPr/>
          <p:nvPr/>
        </p:nvGrpSpPr>
        <p:grpSpPr>
          <a:xfrm>
            <a:off x="12985442" y="5990497"/>
            <a:ext cx="190500" cy="190500"/>
            <a:chOff x="0" y="0"/>
            <a:chExt cx="50173" cy="50173"/>
          </a:xfrm>
        </p:grpSpPr>
        <p:sp>
          <p:nvSpPr>
            <p:cNvPr id="543" name="Freeform 543">
              <a:extLst>
                <a:ext uri="{FF2B5EF4-FFF2-40B4-BE49-F238E27FC236}">
                  <a16:creationId xmlns:a16="http://schemas.microsoft.com/office/drawing/2014/main" id="{5B173D61-D967-D458-ECB5-A20D20B2D636}"/>
                </a:ext>
              </a:extLst>
            </p:cNvPr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544" name="TextBox 544">
              <a:extLst>
                <a:ext uri="{FF2B5EF4-FFF2-40B4-BE49-F238E27FC236}">
                  <a16:creationId xmlns:a16="http://schemas.microsoft.com/office/drawing/2014/main" id="{E7E817BE-ABB5-73DC-6304-4179E331F87E}"/>
                </a:ext>
              </a:extLst>
            </p:cNvPr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45" name="Group 545">
            <a:extLst>
              <a:ext uri="{FF2B5EF4-FFF2-40B4-BE49-F238E27FC236}">
                <a16:creationId xmlns:a16="http://schemas.microsoft.com/office/drawing/2014/main" id="{4BCE59F9-EF59-E672-EE2B-9BF6384CB00F}"/>
              </a:ext>
            </a:extLst>
          </p:cNvPr>
          <p:cNvGrpSpPr/>
          <p:nvPr/>
        </p:nvGrpSpPr>
        <p:grpSpPr>
          <a:xfrm>
            <a:off x="13223567" y="5990497"/>
            <a:ext cx="190500" cy="190500"/>
            <a:chOff x="0" y="0"/>
            <a:chExt cx="50173" cy="50173"/>
          </a:xfrm>
        </p:grpSpPr>
        <p:sp>
          <p:nvSpPr>
            <p:cNvPr id="546" name="Freeform 546">
              <a:extLst>
                <a:ext uri="{FF2B5EF4-FFF2-40B4-BE49-F238E27FC236}">
                  <a16:creationId xmlns:a16="http://schemas.microsoft.com/office/drawing/2014/main" id="{5499FC41-8015-48FE-4D4B-DE2AB7E33C0B}"/>
                </a:ext>
              </a:extLst>
            </p:cNvPr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547" name="TextBox 547">
              <a:extLst>
                <a:ext uri="{FF2B5EF4-FFF2-40B4-BE49-F238E27FC236}">
                  <a16:creationId xmlns:a16="http://schemas.microsoft.com/office/drawing/2014/main" id="{30D9DCAA-2F3E-2EC0-B300-BF3961E4BF23}"/>
                </a:ext>
              </a:extLst>
            </p:cNvPr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48" name="Group 548">
            <a:extLst>
              <a:ext uri="{FF2B5EF4-FFF2-40B4-BE49-F238E27FC236}">
                <a16:creationId xmlns:a16="http://schemas.microsoft.com/office/drawing/2014/main" id="{F7AA3855-2F49-F5D6-B735-D65F7F667C5E}"/>
              </a:ext>
            </a:extLst>
          </p:cNvPr>
          <p:cNvGrpSpPr/>
          <p:nvPr/>
        </p:nvGrpSpPr>
        <p:grpSpPr>
          <a:xfrm>
            <a:off x="13461692" y="5990497"/>
            <a:ext cx="190500" cy="190500"/>
            <a:chOff x="0" y="0"/>
            <a:chExt cx="50173" cy="50173"/>
          </a:xfrm>
        </p:grpSpPr>
        <p:sp>
          <p:nvSpPr>
            <p:cNvPr id="549" name="Freeform 549">
              <a:extLst>
                <a:ext uri="{FF2B5EF4-FFF2-40B4-BE49-F238E27FC236}">
                  <a16:creationId xmlns:a16="http://schemas.microsoft.com/office/drawing/2014/main" id="{148D6C47-77AC-592B-64A5-7BE55BBA0054}"/>
                </a:ext>
              </a:extLst>
            </p:cNvPr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/>
            </a:solidFill>
            <a:ln w="38100" cap="sq">
              <a:solidFill>
                <a:srgbClr val="262D40"/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550" name="TextBox 550">
              <a:extLst>
                <a:ext uri="{FF2B5EF4-FFF2-40B4-BE49-F238E27FC236}">
                  <a16:creationId xmlns:a16="http://schemas.microsoft.com/office/drawing/2014/main" id="{7372CEB0-8BB4-F535-EC5B-21974B7F48E2}"/>
                </a:ext>
              </a:extLst>
            </p:cNvPr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51" name="Group 551">
            <a:extLst>
              <a:ext uri="{FF2B5EF4-FFF2-40B4-BE49-F238E27FC236}">
                <a16:creationId xmlns:a16="http://schemas.microsoft.com/office/drawing/2014/main" id="{7DB38928-39CB-7C70-EEE6-DEE18D06B8AE}"/>
              </a:ext>
            </a:extLst>
          </p:cNvPr>
          <p:cNvGrpSpPr/>
          <p:nvPr/>
        </p:nvGrpSpPr>
        <p:grpSpPr>
          <a:xfrm>
            <a:off x="13699817" y="5990497"/>
            <a:ext cx="190500" cy="190500"/>
            <a:chOff x="0" y="0"/>
            <a:chExt cx="50173" cy="50173"/>
          </a:xfrm>
        </p:grpSpPr>
        <p:sp>
          <p:nvSpPr>
            <p:cNvPr id="552" name="Freeform 552">
              <a:extLst>
                <a:ext uri="{FF2B5EF4-FFF2-40B4-BE49-F238E27FC236}">
                  <a16:creationId xmlns:a16="http://schemas.microsoft.com/office/drawing/2014/main" id="{6DCA22F7-AF26-197B-6614-9D6F6D6294EF}"/>
                </a:ext>
              </a:extLst>
            </p:cNvPr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/>
            </a:solidFill>
            <a:ln w="38100" cap="sq">
              <a:solidFill>
                <a:srgbClr val="262D40"/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553" name="TextBox 553">
              <a:extLst>
                <a:ext uri="{FF2B5EF4-FFF2-40B4-BE49-F238E27FC236}">
                  <a16:creationId xmlns:a16="http://schemas.microsoft.com/office/drawing/2014/main" id="{1D98594A-D7E9-4C3E-6948-5D86AFE71838}"/>
                </a:ext>
              </a:extLst>
            </p:cNvPr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54" name="Group 554">
            <a:extLst>
              <a:ext uri="{FF2B5EF4-FFF2-40B4-BE49-F238E27FC236}">
                <a16:creationId xmlns:a16="http://schemas.microsoft.com/office/drawing/2014/main" id="{B5F5AF94-2E50-899E-B925-699882888B3A}"/>
              </a:ext>
            </a:extLst>
          </p:cNvPr>
          <p:cNvGrpSpPr/>
          <p:nvPr/>
        </p:nvGrpSpPr>
        <p:grpSpPr>
          <a:xfrm>
            <a:off x="13937942" y="5990497"/>
            <a:ext cx="190500" cy="190500"/>
            <a:chOff x="0" y="0"/>
            <a:chExt cx="50173" cy="50173"/>
          </a:xfrm>
        </p:grpSpPr>
        <p:sp>
          <p:nvSpPr>
            <p:cNvPr id="555" name="Freeform 555">
              <a:extLst>
                <a:ext uri="{FF2B5EF4-FFF2-40B4-BE49-F238E27FC236}">
                  <a16:creationId xmlns:a16="http://schemas.microsoft.com/office/drawing/2014/main" id="{5151C550-144D-7E7C-3C66-F7C207DB439A}"/>
                </a:ext>
              </a:extLst>
            </p:cNvPr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556" name="TextBox 556">
              <a:extLst>
                <a:ext uri="{FF2B5EF4-FFF2-40B4-BE49-F238E27FC236}">
                  <a16:creationId xmlns:a16="http://schemas.microsoft.com/office/drawing/2014/main" id="{89CF0047-18B3-8B8B-2935-3B4EF018821C}"/>
                </a:ext>
              </a:extLst>
            </p:cNvPr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57" name="Group 557">
            <a:extLst>
              <a:ext uri="{FF2B5EF4-FFF2-40B4-BE49-F238E27FC236}">
                <a16:creationId xmlns:a16="http://schemas.microsoft.com/office/drawing/2014/main" id="{B8963E5F-629E-E968-9EAA-EB05BB347B9A}"/>
              </a:ext>
            </a:extLst>
          </p:cNvPr>
          <p:cNvGrpSpPr/>
          <p:nvPr/>
        </p:nvGrpSpPr>
        <p:grpSpPr>
          <a:xfrm>
            <a:off x="14176067" y="5990497"/>
            <a:ext cx="190500" cy="190500"/>
            <a:chOff x="0" y="0"/>
            <a:chExt cx="50173" cy="50173"/>
          </a:xfrm>
        </p:grpSpPr>
        <p:sp>
          <p:nvSpPr>
            <p:cNvPr id="558" name="Freeform 558">
              <a:extLst>
                <a:ext uri="{FF2B5EF4-FFF2-40B4-BE49-F238E27FC236}">
                  <a16:creationId xmlns:a16="http://schemas.microsoft.com/office/drawing/2014/main" id="{425E7A34-99DA-E433-0C34-B55F08D02FC9}"/>
                </a:ext>
              </a:extLst>
            </p:cNvPr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559" name="TextBox 559">
              <a:extLst>
                <a:ext uri="{FF2B5EF4-FFF2-40B4-BE49-F238E27FC236}">
                  <a16:creationId xmlns:a16="http://schemas.microsoft.com/office/drawing/2014/main" id="{194FF310-B44F-6814-A5FC-12E0578092CA}"/>
                </a:ext>
              </a:extLst>
            </p:cNvPr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60" name="Group 560">
            <a:extLst>
              <a:ext uri="{FF2B5EF4-FFF2-40B4-BE49-F238E27FC236}">
                <a16:creationId xmlns:a16="http://schemas.microsoft.com/office/drawing/2014/main" id="{5A429E95-87BC-372D-3080-BA1C68B5CF3A}"/>
              </a:ext>
            </a:extLst>
          </p:cNvPr>
          <p:cNvGrpSpPr/>
          <p:nvPr/>
        </p:nvGrpSpPr>
        <p:grpSpPr>
          <a:xfrm>
            <a:off x="14414192" y="5990497"/>
            <a:ext cx="190500" cy="190500"/>
            <a:chOff x="0" y="0"/>
            <a:chExt cx="50173" cy="50173"/>
          </a:xfrm>
        </p:grpSpPr>
        <p:sp>
          <p:nvSpPr>
            <p:cNvPr id="561" name="Freeform 561">
              <a:extLst>
                <a:ext uri="{FF2B5EF4-FFF2-40B4-BE49-F238E27FC236}">
                  <a16:creationId xmlns:a16="http://schemas.microsoft.com/office/drawing/2014/main" id="{E2022111-2EF9-CB53-6CAA-377830536DF6}"/>
                </a:ext>
              </a:extLst>
            </p:cNvPr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562" name="TextBox 562">
              <a:extLst>
                <a:ext uri="{FF2B5EF4-FFF2-40B4-BE49-F238E27FC236}">
                  <a16:creationId xmlns:a16="http://schemas.microsoft.com/office/drawing/2014/main" id="{0AAF8965-4B55-11E4-4398-AA866DB3EF75}"/>
                </a:ext>
              </a:extLst>
            </p:cNvPr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63" name="Group 563">
            <a:extLst>
              <a:ext uri="{FF2B5EF4-FFF2-40B4-BE49-F238E27FC236}">
                <a16:creationId xmlns:a16="http://schemas.microsoft.com/office/drawing/2014/main" id="{C7745F77-DDF4-79F9-B4F6-BE8CD4107F38}"/>
              </a:ext>
            </a:extLst>
          </p:cNvPr>
          <p:cNvGrpSpPr/>
          <p:nvPr/>
        </p:nvGrpSpPr>
        <p:grpSpPr>
          <a:xfrm>
            <a:off x="14652317" y="5990497"/>
            <a:ext cx="190500" cy="190500"/>
            <a:chOff x="0" y="0"/>
            <a:chExt cx="50173" cy="50173"/>
          </a:xfrm>
        </p:grpSpPr>
        <p:sp>
          <p:nvSpPr>
            <p:cNvPr id="564" name="Freeform 564">
              <a:extLst>
                <a:ext uri="{FF2B5EF4-FFF2-40B4-BE49-F238E27FC236}">
                  <a16:creationId xmlns:a16="http://schemas.microsoft.com/office/drawing/2014/main" id="{B32C452C-D18C-E302-518C-2D6FC61EDE78}"/>
                </a:ext>
              </a:extLst>
            </p:cNvPr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565" name="TextBox 565">
              <a:extLst>
                <a:ext uri="{FF2B5EF4-FFF2-40B4-BE49-F238E27FC236}">
                  <a16:creationId xmlns:a16="http://schemas.microsoft.com/office/drawing/2014/main" id="{E993E2F9-D31C-DDC3-D944-C0D573D23B54}"/>
                </a:ext>
              </a:extLst>
            </p:cNvPr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66" name="Group 566">
            <a:extLst>
              <a:ext uri="{FF2B5EF4-FFF2-40B4-BE49-F238E27FC236}">
                <a16:creationId xmlns:a16="http://schemas.microsoft.com/office/drawing/2014/main" id="{93ADCCAA-8B0D-6D9D-8287-9DF41B5C38E6}"/>
              </a:ext>
            </a:extLst>
          </p:cNvPr>
          <p:cNvGrpSpPr/>
          <p:nvPr/>
        </p:nvGrpSpPr>
        <p:grpSpPr>
          <a:xfrm>
            <a:off x="14890442" y="5990497"/>
            <a:ext cx="190500" cy="190500"/>
            <a:chOff x="0" y="0"/>
            <a:chExt cx="50173" cy="50173"/>
          </a:xfrm>
        </p:grpSpPr>
        <p:sp>
          <p:nvSpPr>
            <p:cNvPr id="567" name="Freeform 567">
              <a:extLst>
                <a:ext uri="{FF2B5EF4-FFF2-40B4-BE49-F238E27FC236}">
                  <a16:creationId xmlns:a16="http://schemas.microsoft.com/office/drawing/2014/main" id="{D20BE6F4-B9AF-3667-43A9-5D7F468276F5}"/>
                </a:ext>
              </a:extLst>
            </p:cNvPr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568" name="TextBox 568">
              <a:extLst>
                <a:ext uri="{FF2B5EF4-FFF2-40B4-BE49-F238E27FC236}">
                  <a16:creationId xmlns:a16="http://schemas.microsoft.com/office/drawing/2014/main" id="{76F81998-D451-4FA7-5296-5D8EE6244CCD}"/>
                </a:ext>
              </a:extLst>
            </p:cNvPr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69" name="Group 569">
            <a:extLst>
              <a:ext uri="{FF2B5EF4-FFF2-40B4-BE49-F238E27FC236}">
                <a16:creationId xmlns:a16="http://schemas.microsoft.com/office/drawing/2014/main" id="{5D1DC600-8C37-7339-D7E4-A437192B8A3E}"/>
              </a:ext>
            </a:extLst>
          </p:cNvPr>
          <p:cNvGrpSpPr/>
          <p:nvPr/>
        </p:nvGrpSpPr>
        <p:grpSpPr>
          <a:xfrm>
            <a:off x="15128567" y="5990497"/>
            <a:ext cx="190500" cy="190500"/>
            <a:chOff x="0" y="0"/>
            <a:chExt cx="50173" cy="50173"/>
          </a:xfrm>
        </p:grpSpPr>
        <p:sp>
          <p:nvSpPr>
            <p:cNvPr id="570" name="Freeform 570">
              <a:extLst>
                <a:ext uri="{FF2B5EF4-FFF2-40B4-BE49-F238E27FC236}">
                  <a16:creationId xmlns:a16="http://schemas.microsoft.com/office/drawing/2014/main" id="{F18F5865-6B5A-C30D-BB18-7DCAEDB49C82}"/>
                </a:ext>
              </a:extLst>
            </p:cNvPr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/>
            </a:solidFill>
            <a:ln w="38100" cap="sq">
              <a:solidFill>
                <a:srgbClr val="262D40"/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571" name="TextBox 571">
              <a:extLst>
                <a:ext uri="{FF2B5EF4-FFF2-40B4-BE49-F238E27FC236}">
                  <a16:creationId xmlns:a16="http://schemas.microsoft.com/office/drawing/2014/main" id="{51DB481C-AC37-C832-18D8-264F540333AD}"/>
                </a:ext>
              </a:extLst>
            </p:cNvPr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72" name="Group 572">
            <a:extLst>
              <a:ext uri="{FF2B5EF4-FFF2-40B4-BE49-F238E27FC236}">
                <a16:creationId xmlns:a16="http://schemas.microsoft.com/office/drawing/2014/main" id="{049410BF-364E-17F9-73FE-71751733D0B1}"/>
              </a:ext>
            </a:extLst>
          </p:cNvPr>
          <p:cNvGrpSpPr/>
          <p:nvPr/>
        </p:nvGrpSpPr>
        <p:grpSpPr>
          <a:xfrm>
            <a:off x="15366692" y="5990497"/>
            <a:ext cx="190500" cy="190500"/>
            <a:chOff x="0" y="0"/>
            <a:chExt cx="50173" cy="50173"/>
          </a:xfrm>
        </p:grpSpPr>
        <p:sp>
          <p:nvSpPr>
            <p:cNvPr id="573" name="Freeform 573">
              <a:extLst>
                <a:ext uri="{FF2B5EF4-FFF2-40B4-BE49-F238E27FC236}">
                  <a16:creationId xmlns:a16="http://schemas.microsoft.com/office/drawing/2014/main" id="{B7470F4C-9AAC-48BC-E614-D4D6275EDA15}"/>
                </a:ext>
              </a:extLst>
            </p:cNvPr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574" name="TextBox 574">
              <a:extLst>
                <a:ext uri="{FF2B5EF4-FFF2-40B4-BE49-F238E27FC236}">
                  <a16:creationId xmlns:a16="http://schemas.microsoft.com/office/drawing/2014/main" id="{D935BCD0-6D1A-D07C-B8D8-FACEE9160B67}"/>
                </a:ext>
              </a:extLst>
            </p:cNvPr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75" name="Group 575">
            <a:extLst>
              <a:ext uri="{FF2B5EF4-FFF2-40B4-BE49-F238E27FC236}">
                <a16:creationId xmlns:a16="http://schemas.microsoft.com/office/drawing/2014/main" id="{A4F7EFC5-ACD5-06CD-6488-5703529AAC77}"/>
              </a:ext>
            </a:extLst>
          </p:cNvPr>
          <p:cNvGrpSpPr/>
          <p:nvPr/>
        </p:nvGrpSpPr>
        <p:grpSpPr>
          <a:xfrm>
            <a:off x="15604817" y="5990497"/>
            <a:ext cx="190500" cy="190500"/>
            <a:chOff x="0" y="0"/>
            <a:chExt cx="50173" cy="50173"/>
          </a:xfrm>
        </p:grpSpPr>
        <p:sp>
          <p:nvSpPr>
            <p:cNvPr id="576" name="Freeform 576">
              <a:extLst>
                <a:ext uri="{FF2B5EF4-FFF2-40B4-BE49-F238E27FC236}">
                  <a16:creationId xmlns:a16="http://schemas.microsoft.com/office/drawing/2014/main" id="{9906D096-FBBF-39F2-C1CE-527516DDD7DD}"/>
                </a:ext>
              </a:extLst>
            </p:cNvPr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577" name="TextBox 577">
              <a:extLst>
                <a:ext uri="{FF2B5EF4-FFF2-40B4-BE49-F238E27FC236}">
                  <a16:creationId xmlns:a16="http://schemas.microsoft.com/office/drawing/2014/main" id="{5C444313-3D30-DC79-75A2-372848594DA4}"/>
                </a:ext>
              </a:extLst>
            </p:cNvPr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78" name="Group 578">
            <a:extLst>
              <a:ext uri="{FF2B5EF4-FFF2-40B4-BE49-F238E27FC236}">
                <a16:creationId xmlns:a16="http://schemas.microsoft.com/office/drawing/2014/main" id="{13A23000-0DF8-DBF7-963E-A9A2EB221D59}"/>
              </a:ext>
            </a:extLst>
          </p:cNvPr>
          <p:cNvGrpSpPr/>
          <p:nvPr/>
        </p:nvGrpSpPr>
        <p:grpSpPr>
          <a:xfrm>
            <a:off x="15842942" y="5990497"/>
            <a:ext cx="190500" cy="190500"/>
            <a:chOff x="0" y="0"/>
            <a:chExt cx="50173" cy="50173"/>
          </a:xfrm>
        </p:grpSpPr>
        <p:sp>
          <p:nvSpPr>
            <p:cNvPr id="579" name="Freeform 579">
              <a:extLst>
                <a:ext uri="{FF2B5EF4-FFF2-40B4-BE49-F238E27FC236}">
                  <a16:creationId xmlns:a16="http://schemas.microsoft.com/office/drawing/2014/main" id="{0F48D5EA-CCB1-5363-C193-E34C968D1CD6}"/>
                </a:ext>
              </a:extLst>
            </p:cNvPr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580" name="TextBox 580">
              <a:extLst>
                <a:ext uri="{FF2B5EF4-FFF2-40B4-BE49-F238E27FC236}">
                  <a16:creationId xmlns:a16="http://schemas.microsoft.com/office/drawing/2014/main" id="{16DB8598-C918-3F2C-30FF-839571DACAF2}"/>
                </a:ext>
              </a:extLst>
            </p:cNvPr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81" name="Group 581">
            <a:extLst>
              <a:ext uri="{FF2B5EF4-FFF2-40B4-BE49-F238E27FC236}">
                <a16:creationId xmlns:a16="http://schemas.microsoft.com/office/drawing/2014/main" id="{46B9DE24-2A23-9A93-9077-4CB39E527311}"/>
              </a:ext>
            </a:extLst>
          </p:cNvPr>
          <p:cNvGrpSpPr/>
          <p:nvPr/>
        </p:nvGrpSpPr>
        <p:grpSpPr>
          <a:xfrm>
            <a:off x="16081067" y="5990497"/>
            <a:ext cx="190500" cy="190500"/>
            <a:chOff x="0" y="0"/>
            <a:chExt cx="50173" cy="50173"/>
          </a:xfrm>
        </p:grpSpPr>
        <p:sp>
          <p:nvSpPr>
            <p:cNvPr id="582" name="Freeform 582">
              <a:extLst>
                <a:ext uri="{FF2B5EF4-FFF2-40B4-BE49-F238E27FC236}">
                  <a16:creationId xmlns:a16="http://schemas.microsoft.com/office/drawing/2014/main" id="{1974B926-A82E-6F00-BCE0-19368E298A2F}"/>
                </a:ext>
              </a:extLst>
            </p:cNvPr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583" name="TextBox 583">
              <a:extLst>
                <a:ext uri="{FF2B5EF4-FFF2-40B4-BE49-F238E27FC236}">
                  <a16:creationId xmlns:a16="http://schemas.microsoft.com/office/drawing/2014/main" id="{FEC0B6EB-E6D7-17BC-050C-30C1B065A11A}"/>
                </a:ext>
              </a:extLst>
            </p:cNvPr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84" name="Group 584">
            <a:extLst>
              <a:ext uri="{FF2B5EF4-FFF2-40B4-BE49-F238E27FC236}">
                <a16:creationId xmlns:a16="http://schemas.microsoft.com/office/drawing/2014/main" id="{B0D8292D-CA28-92C3-766C-AFB284068D0E}"/>
              </a:ext>
            </a:extLst>
          </p:cNvPr>
          <p:cNvGrpSpPr/>
          <p:nvPr/>
        </p:nvGrpSpPr>
        <p:grpSpPr>
          <a:xfrm>
            <a:off x="16319192" y="5990497"/>
            <a:ext cx="190500" cy="190500"/>
            <a:chOff x="0" y="0"/>
            <a:chExt cx="50173" cy="50173"/>
          </a:xfrm>
        </p:grpSpPr>
        <p:sp>
          <p:nvSpPr>
            <p:cNvPr id="585" name="Freeform 585">
              <a:extLst>
                <a:ext uri="{FF2B5EF4-FFF2-40B4-BE49-F238E27FC236}">
                  <a16:creationId xmlns:a16="http://schemas.microsoft.com/office/drawing/2014/main" id="{56CE95E4-3B4A-323B-592E-884E666C5290}"/>
                </a:ext>
              </a:extLst>
            </p:cNvPr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586" name="TextBox 586">
              <a:extLst>
                <a:ext uri="{FF2B5EF4-FFF2-40B4-BE49-F238E27FC236}">
                  <a16:creationId xmlns:a16="http://schemas.microsoft.com/office/drawing/2014/main" id="{8B23D6C0-5F86-E068-C15F-6BB18B71A013}"/>
                </a:ext>
              </a:extLst>
            </p:cNvPr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87" name="Group 587">
            <a:extLst>
              <a:ext uri="{FF2B5EF4-FFF2-40B4-BE49-F238E27FC236}">
                <a16:creationId xmlns:a16="http://schemas.microsoft.com/office/drawing/2014/main" id="{79F49DD1-7EC6-485A-99B8-A8E3705B4494}"/>
              </a:ext>
            </a:extLst>
          </p:cNvPr>
          <p:cNvGrpSpPr/>
          <p:nvPr/>
        </p:nvGrpSpPr>
        <p:grpSpPr>
          <a:xfrm>
            <a:off x="16557317" y="5990497"/>
            <a:ext cx="190500" cy="190500"/>
            <a:chOff x="0" y="0"/>
            <a:chExt cx="50173" cy="50173"/>
          </a:xfrm>
        </p:grpSpPr>
        <p:sp>
          <p:nvSpPr>
            <p:cNvPr id="588" name="Freeform 588">
              <a:extLst>
                <a:ext uri="{FF2B5EF4-FFF2-40B4-BE49-F238E27FC236}">
                  <a16:creationId xmlns:a16="http://schemas.microsoft.com/office/drawing/2014/main" id="{41672532-15D1-456D-E1AB-3B975DD7D691}"/>
                </a:ext>
              </a:extLst>
            </p:cNvPr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589" name="TextBox 589">
              <a:extLst>
                <a:ext uri="{FF2B5EF4-FFF2-40B4-BE49-F238E27FC236}">
                  <a16:creationId xmlns:a16="http://schemas.microsoft.com/office/drawing/2014/main" id="{F360503F-7EEC-85FE-DE41-B9C1BB5331AD}"/>
                </a:ext>
              </a:extLst>
            </p:cNvPr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90" name="Group 590">
            <a:extLst>
              <a:ext uri="{FF2B5EF4-FFF2-40B4-BE49-F238E27FC236}">
                <a16:creationId xmlns:a16="http://schemas.microsoft.com/office/drawing/2014/main" id="{3793DA32-0BAC-5DF9-0D24-819092FE13B8}"/>
              </a:ext>
            </a:extLst>
          </p:cNvPr>
          <p:cNvGrpSpPr/>
          <p:nvPr/>
        </p:nvGrpSpPr>
        <p:grpSpPr>
          <a:xfrm>
            <a:off x="16795442" y="5990497"/>
            <a:ext cx="190500" cy="190500"/>
            <a:chOff x="0" y="0"/>
            <a:chExt cx="50173" cy="50173"/>
          </a:xfrm>
        </p:grpSpPr>
        <p:sp>
          <p:nvSpPr>
            <p:cNvPr id="591" name="Freeform 591">
              <a:extLst>
                <a:ext uri="{FF2B5EF4-FFF2-40B4-BE49-F238E27FC236}">
                  <a16:creationId xmlns:a16="http://schemas.microsoft.com/office/drawing/2014/main" id="{81AC05FD-6337-E72F-F309-0628F89AB703}"/>
                </a:ext>
              </a:extLst>
            </p:cNvPr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592" name="TextBox 592">
              <a:extLst>
                <a:ext uri="{FF2B5EF4-FFF2-40B4-BE49-F238E27FC236}">
                  <a16:creationId xmlns:a16="http://schemas.microsoft.com/office/drawing/2014/main" id="{9293E074-F5FF-BC68-406D-6640113D7A85}"/>
                </a:ext>
              </a:extLst>
            </p:cNvPr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93" name="Group 593">
            <a:extLst>
              <a:ext uri="{FF2B5EF4-FFF2-40B4-BE49-F238E27FC236}">
                <a16:creationId xmlns:a16="http://schemas.microsoft.com/office/drawing/2014/main" id="{D72AAA8A-A2BC-4DF9-C2CB-48C61B349505}"/>
              </a:ext>
            </a:extLst>
          </p:cNvPr>
          <p:cNvGrpSpPr/>
          <p:nvPr/>
        </p:nvGrpSpPr>
        <p:grpSpPr>
          <a:xfrm>
            <a:off x="17033567" y="5990497"/>
            <a:ext cx="190500" cy="190500"/>
            <a:chOff x="0" y="0"/>
            <a:chExt cx="50173" cy="50173"/>
          </a:xfrm>
        </p:grpSpPr>
        <p:sp>
          <p:nvSpPr>
            <p:cNvPr id="594" name="Freeform 594">
              <a:extLst>
                <a:ext uri="{FF2B5EF4-FFF2-40B4-BE49-F238E27FC236}">
                  <a16:creationId xmlns:a16="http://schemas.microsoft.com/office/drawing/2014/main" id="{CF7E29C3-C2FF-EB2E-6349-D8906D62DF7A}"/>
                </a:ext>
              </a:extLst>
            </p:cNvPr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595" name="TextBox 595">
              <a:extLst>
                <a:ext uri="{FF2B5EF4-FFF2-40B4-BE49-F238E27FC236}">
                  <a16:creationId xmlns:a16="http://schemas.microsoft.com/office/drawing/2014/main" id="{4EFA2A22-D2F0-B435-3B21-64D53CB97683}"/>
                </a:ext>
              </a:extLst>
            </p:cNvPr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96" name="Group 596">
            <a:extLst>
              <a:ext uri="{FF2B5EF4-FFF2-40B4-BE49-F238E27FC236}">
                <a16:creationId xmlns:a16="http://schemas.microsoft.com/office/drawing/2014/main" id="{D9A5770D-5F63-8B8D-5FA7-450B13E637A4}"/>
              </a:ext>
            </a:extLst>
          </p:cNvPr>
          <p:cNvGrpSpPr/>
          <p:nvPr/>
        </p:nvGrpSpPr>
        <p:grpSpPr>
          <a:xfrm>
            <a:off x="17271692" y="5990497"/>
            <a:ext cx="190500" cy="190500"/>
            <a:chOff x="0" y="0"/>
            <a:chExt cx="50173" cy="50173"/>
          </a:xfrm>
        </p:grpSpPr>
        <p:sp>
          <p:nvSpPr>
            <p:cNvPr id="597" name="Freeform 597">
              <a:extLst>
                <a:ext uri="{FF2B5EF4-FFF2-40B4-BE49-F238E27FC236}">
                  <a16:creationId xmlns:a16="http://schemas.microsoft.com/office/drawing/2014/main" id="{21D11DB7-F5B6-945A-3E5B-79F88ACF59DC}"/>
                </a:ext>
              </a:extLst>
            </p:cNvPr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598" name="TextBox 598">
              <a:extLst>
                <a:ext uri="{FF2B5EF4-FFF2-40B4-BE49-F238E27FC236}">
                  <a16:creationId xmlns:a16="http://schemas.microsoft.com/office/drawing/2014/main" id="{5775421B-C8D4-BD7C-1671-B8ACF5A6706B}"/>
                </a:ext>
              </a:extLst>
            </p:cNvPr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99" name="Group 599">
            <a:extLst>
              <a:ext uri="{FF2B5EF4-FFF2-40B4-BE49-F238E27FC236}">
                <a16:creationId xmlns:a16="http://schemas.microsoft.com/office/drawing/2014/main" id="{7DA6F9D7-63AC-D218-27D8-DF7A0762729D}"/>
              </a:ext>
            </a:extLst>
          </p:cNvPr>
          <p:cNvGrpSpPr/>
          <p:nvPr/>
        </p:nvGrpSpPr>
        <p:grpSpPr>
          <a:xfrm>
            <a:off x="17509817" y="5990497"/>
            <a:ext cx="190500" cy="190500"/>
            <a:chOff x="0" y="0"/>
            <a:chExt cx="50173" cy="50173"/>
          </a:xfrm>
        </p:grpSpPr>
        <p:sp>
          <p:nvSpPr>
            <p:cNvPr id="600" name="Freeform 600">
              <a:extLst>
                <a:ext uri="{FF2B5EF4-FFF2-40B4-BE49-F238E27FC236}">
                  <a16:creationId xmlns:a16="http://schemas.microsoft.com/office/drawing/2014/main" id="{3F517509-D899-81BB-0D93-B8932DEAFBB2}"/>
                </a:ext>
              </a:extLst>
            </p:cNvPr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601" name="TextBox 601">
              <a:extLst>
                <a:ext uri="{FF2B5EF4-FFF2-40B4-BE49-F238E27FC236}">
                  <a16:creationId xmlns:a16="http://schemas.microsoft.com/office/drawing/2014/main" id="{F61C4EF8-11B9-1D8C-D461-53C93BE5D932}"/>
                </a:ext>
              </a:extLst>
            </p:cNvPr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02" name="Group 602">
            <a:extLst>
              <a:ext uri="{FF2B5EF4-FFF2-40B4-BE49-F238E27FC236}">
                <a16:creationId xmlns:a16="http://schemas.microsoft.com/office/drawing/2014/main" id="{DBEF1DB0-C907-C618-FDE3-32254F3FD3D2}"/>
              </a:ext>
            </a:extLst>
          </p:cNvPr>
          <p:cNvGrpSpPr/>
          <p:nvPr/>
        </p:nvGrpSpPr>
        <p:grpSpPr>
          <a:xfrm>
            <a:off x="2269651" y="6576748"/>
            <a:ext cx="190500" cy="190500"/>
            <a:chOff x="0" y="0"/>
            <a:chExt cx="50173" cy="50173"/>
          </a:xfrm>
        </p:grpSpPr>
        <p:sp>
          <p:nvSpPr>
            <p:cNvPr id="603" name="Freeform 603">
              <a:extLst>
                <a:ext uri="{FF2B5EF4-FFF2-40B4-BE49-F238E27FC236}">
                  <a16:creationId xmlns:a16="http://schemas.microsoft.com/office/drawing/2014/main" id="{C2751B4D-7783-234C-A330-7C7E8243BDC8}"/>
                </a:ext>
              </a:extLst>
            </p:cNvPr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604" name="TextBox 604">
              <a:extLst>
                <a:ext uri="{FF2B5EF4-FFF2-40B4-BE49-F238E27FC236}">
                  <a16:creationId xmlns:a16="http://schemas.microsoft.com/office/drawing/2014/main" id="{E0CC0C31-3A56-9DC5-4FB1-CF73498D7538}"/>
                </a:ext>
              </a:extLst>
            </p:cNvPr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05" name="Group 605">
            <a:extLst>
              <a:ext uri="{FF2B5EF4-FFF2-40B4-BE49-F238E27FC236}">
                <a16:creationId xmlns:a16="http://schemas.microsoft.com/office/drawing/2014/main" id="{CB35DBEB-F05A-98CA-5132-6DC6F8C5C5D0}"/>
              </a:ext>
            </a:extLst>
          </p:cNvPr>
          <p:cNvGrpSpPr/>
          <p:nvPr/>
        </p:nvGrpSpPr>
        <p:grpSpPr>
          <a:xfrm>
            <a:off x="2498417" y="6576748"/>
            <a:ext cx="190500" cy="190500"/>
            <a:chOff x="0" y="0"/>
            <a:chExt cx="50173" cy="50173"/>
          </a:xfrm>
        </p:grpSpPr>
        <p:sp>
          <p:nvSpPr>
            <p:cNvPr id="606" name="Freeform 606">
              <a:extLst>
                <a:ext uri="{FF2B5EF4-FFF2-40B4-BE49-F238E27FC236}">
                  <a16:creationId xmlns:a16="http://schemas.microsoft.com/office/drawing/2014/main" id="{2F14601F-88A6-C552-1618-A9B673E6B5F7}"/>
                </a:ext>
              </a:extLst>
            </p:cNvPr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607" name="TextBox 607">
              <a:extLst>
                <a:ext uri="{FF2B5EF4-FFF2-40B4-BE49-F238E27FC236}">
                  <a16:creationId xmlns:a16="http://schemas.microsoft.com/office/drawing/2014/main" id="{EB66F383-EB9A-CF7A-B3B6-1A143265A241}"/>
                </a:ext>
              </a:extLst>
            </p:cNvPr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08" name="Group 608">
            <a:extLst>
              <a:ext uri="{FF2B5EF4-FFF2-40B4-BE49-F238E27FC236}">
                <a16:creationId xmlns:a16="http://schemas.microsoft.com/office/drawing/2014/main" id="{3793B733-23CB-EBAF-9E83-28797AA58FB1}"/>
              </a:ext>
            </a:extLst>
          </p:cNvPr>
          <p:cNvGrpSpPr/>
          <p:nvPr/>
        </p:nvGrpSpPr>
        <p:grpSpPr>
          <a:xfrm>
            <a:off x="2736542" y="6576748"/>
            <a:ext cx="190500" cy="190500"/>
            <a:chOff x="0" y="0"/>
            <a:chExt cx="50173" cy="50173"/>
          </a:xfrm>
        </p:grpSpPr>
        <p:sp>
          <p:nvSpPr>
            <p:cNvPr id="609" name="Freeform 609">
              <a:extLst>
                <a:ext uri="{FF2B5EF4-FFF2-40B4-BE49-F238E27FC236}">
                  <a16:creationId xmlns:a16="http://schemas.microsoft.com/office/drawing/2014/main" id="{2176D53B-BEE4-F648-920A-716C1A213263}"/>
                </a:ext>
              </a:extLst>
            </p:cNvPr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610" name="TextBox 610">
              <a:extLst>
                <a:ext uri="{FF2B5EF4-FFF2-40B4-BE49-F238E27FC236}">
                  <a16:creationId xmlns:a16="http://schemas.microsoft.com/office/drawing/2014/main" id="{8CDA7912-8224-BFF0-C006-6C511298A5CB}"/>
                </a:ext>
              </a:extLst>
            </p:cNvPr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11" name="Group 611">
            <a:extLst>
              <a:ext uri="{FF2B5EF4-FFF2-40B4-BE49-F238E27FC236}">
                <a16:creationId xmlns:a16="http://schemas.microsoft.com/office/drawing/2014/main" id="{6BB614A4-D027-832F-5968-30EED6BE8862}"/>
              </a:ext>
            </a:extLst>
          </p:cNvPr>
          <p:cNvGrpSpPr/>
          <p:nvPr/>
        </p:nvGrpSpPr>
        <p:grpSpPr>
          <a:xfrm>
            <a:off x="2974667" y="6576748"/>
            <a:ext cx="190500" cy="190500"/>
            <a:chOff x="0" y="0"/>
            <a:chExt cx="50173" cy="50173"/>
          </a:xfrm>
        </p:grpSpPr>
        <p:sp>
          <p:nvSpPr>
            <p:cNvPr id="612" name="Freeform 612">
              <a:extLst>
                <a:ext uri="{FF2B5EF4-FFF2-40B4-BE49-F238E27FC236}">
                  <a16:creationId xmlns:a16="http://schemas.microsoft.com/office/drawing/2014/main" id="{88B281F6-38BE-5057-CCD6-893D8324BF8D}"/>
                </a:ext>
              </a:extLst>
            </p:cNvPr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613" name="TextBox 613">
              <a:extLst>
                <a:ext uri="{FF2B5EF4-FFF2-40B4-BE49-F238E27FC236}">
                  <a16:creationId xmlns:a16="http://schemas.microsoft.com/office/drawing/2014/main" id="{1AD2E5BC-E775-9D21-B09C-64BE999869E0}"/>
                </a:ext>
              </a:extLst>
            </p:cNvPr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14" name="Group 614">
            <a:extLst>
              <a:ext uri="{FF2B5EF4-FFF2-40B4-BE49-F238E27FC236}">
                <a16:creationId xmlns:a16="http://schemas.microsoft.com/office/drawing/2014/main" id="{7371CEA3-5083-908B-5C7B-479D4BD28B35}"/>
              </a:ext>
            </a:extLst>
          </p:cNvPr>
          <p:cNvGrpSpPr/>
          <p:nvPr/>
        </p:nvGrpSpPr>
        <p:grpSpPr>
          <a:xfrm>
            <a:off x="3212792" y="6576748"/>
            <a:ext cx="190500" cy="190500"/>
            <a:chOff x="0" y="0"/>
            <a:chExt cx="50173" cy="50173"/>
          </a:xfrm>
        </p:grpSpPr>
        <p:sp>
          <p:nvSpPr>
            <p:cNvPr id="615" name="Freeform 615">
              <a:extLst>
                <a:ext uri="{FF2B5EF4-FFF2-40B4-BE49-F238E27FC236}">
                  <a16:creationId xmlns:a16="http://schemas.microsoft.com/office/drawing/2014/main" id="{8A5B122B-7D2A-18A4-439F-FE35DA66F34D}"/>
                </a:ext>
              </a:extLst>
            </p:cNvPr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616" name="TextBox 616">
              <a:extLst>
                <a:ext uri="{FF2B5EF4-FFF2-40B4-BE49-F238E27FC236}">
                  <a16:creationId xmlns:a16="http://schemas.microsoft.com/office/drawing/2014/main" id="{812DB25C-6871-B20B-043E-D9B1AC63D204}"/>
                </a:ext>
              </a:extLst>
            </p:cNvPr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17" name="Group 617">
            <a:extLst>
              <a:ext uri="{FF2B5EF4-FFF2-40B4-BE49-F238E27FC236}">
                <a16:creationId xmlns:a16="http://schemas.microsoft.com/office/drawing/2014/main" id="{4C161A2E-11C1-F7BF-8AED-7054869244AA}"/>
              </a:ext>
            </a:extLst>
          </p:cNvPr>
          <p:cNvGrpSpPr/>
          <p:nvPr/>
        </p:nvGrpSpPr>
        <p:grpSpPr>
          <a:xfrm>
            <a:off x="3450917" y="6576748"/>
            <a:ext cx="190500" cy="190500"/>
            <a:chOff x="0" y="0"/>
            <a:chExt cx="50173" cy="50173"/>
          </a:xfrm>
        </p:grpSpPr>
        <p:sp>
          <p:nvSpPr>
            <p:cNvPr id="618" name="Freeform 618">
              <a:extLst>
                <a:ext uri="{FF2B5EF4-FFF2-40B4-BE49-F238E27FC236}">
                  <a16:creationId xmlns:a16="http://schemas.microsoft.com/office/drawing/2014/main" id="{2504BA2C-CF30-A5E9-F8B7-822555340986}"/>
                </a:ext>
              </a:extLst>
            </p:cNvPr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619" name="TextBox 619">
              <a:extLst>
                <a:ext uri="{FF2B5EF4-FFF2-40B4-BE49-F238E27FC236}">
                  <a16:creationId xmlns:a16="http://schemas.microsoft.com/office/drawing/2014/main" id="{76AF0E85-61EC-EB41-AF65-39F551C36520}"/>
                </a:ext>
              </a:extLst>
            </p:cNvPr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20" name="Group 620">
            <a:extLst>
              <a:ext uri="{FF2B5EF4-FFF2-40B4-BE49-F238E27FC236}">
                <a16:creationId xmlns:a16="http://schemas.microsoft.com/office/drawing/2014/main" id="{4FC6C64F-603F-3705-F427-5D1FB280C9B9}"/>
              </a:ext>
            </a:extLst>
          </p:cNvPr>
          <p:cNvGrpSpPr/>
          <p:nvPr/>
        </p:nvGrpSpPr>
        <p:grpSpPr>
          <a:xfrm>
            <a:off x="3689042" y="6576748"/>
            <a:ext cx="190500" cy="190500"/>
            <a:chOff x="0" y="0"/>
            <a:chExt cx="50173" cy="50173"/>
          </a:xfrm>
        </p:grpSpPr>
        <p:sp>
          <p:nvSpPr>
            <p:cNvPr id="621" name="Freeform 621">
              <a:extLst>
                <a:ext uri="{FF2B5EF4-FFF2-40B4-BE49-F238E27FC236}">
                  <a16:creationId xmlns:a16="http://schemas.microsoft.com/office/drawing/2014/main" id="{6DACB432-AD45-32D4-107D-73780E738BDA}"/>
                </a:ext>
              </a:extLst>
            </p:cNvPr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622" name="TextBox 622">
              <a:extLst>
                <a:ext uri="{FF2B5EF4-FFF2-40B4-BE49-F238E27FC236}">
                  <a16:creationId xmlns:a16="http://schemas.microsoft.com/office/drawing/2014/main" id="{F784BBF4-26E9-D971-1652-AED4AA5580C5}"/>
                </a:ext>
              </a:extLst>
            </p:cNvPr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23" name="Group 623">
            <a:extLst>
              <a:ext uri="{FF2B5EF4-FFF2-40B4-BE49-F238E27FC236}">
                <a16:creationId xmlns:a16="http://schemas.microsoft.com/office/drawing/2014/main" id="{3C7AA50F-70A2-C873-1D99-BF5A54BDE6B0}"/>
              </a:ext>
            </a:extLst>
          </p:cNvPr>
          <p:cNvGrpSpPr/>
          <p:nvPr/>
        </p:nvGrpSpPr>
        <p:grpSpPr>
          <a:xfrm>
            <a:off x="3927167" y="6576748"/>
            <a:ext cx="190500" cy="190500"/>
            <a:chOff x="0" y="0"/>
            <a:chExt cx="50173" cy="50173"/>
          </a:xfrm>
        </p:grpSpPr>
        <p:sp>
          <p:nvSpPr>
            <p:cNvPr id="624" name="Freeform 624">
              <a:extLst>
                <a:ext uri="{FF2B5EF4-FFF2-40B4-BE49-F238E27FC236}">
                  <a16:creationId xmlns:a16="http://schemas.microsoft.com/office/drawing/2014/main" id="{0AF24CCA-3807-0D18-53A9-DEBBCA54C8A7}"/>
                </a:ext>
              </a:extLst>
            </p:cNvPr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625" name="TextBox 625">
              <a:extLst>
                <a:ext uri="{FF2B5EF4-FFF2-40B4-BE49-F238E27FC236}">
                  <a16:creationId xmlns:a16="http://schemas.microsoft.com/office/drawing/2014/main" id="{C4525CC8-A7F0-4992-5299-7AC5DF8AFD13}"/>
                </a:ext>
              </a:extLst>
            </p:cNvPr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26" name="Group 626">
            <a:extLst>
              <a:ext uri="{FF2B5EF4-FFF2-40B4-BE49-F238E27FC236}">
                <a16:creationId xmlns:a16="http://schemas.microsoft.com/office/drawing/2014/main" id="{B84FEC58-E91D-C71B-D278-820F1054CDE1}"/>
              </a:ext>
            </a:extLst>
          </p:cNvPr>
          <p:cNvGrpSpPr/>
          <p:nvPr/>
        </p:nvGrpSpPr>
        <p:grpSpPr>
          <a:xfrm>
            <a:off x="4165292" y="6576748"/>
            <a:ext cx="190500" cy="190500"/>
            <a:chOff x="0" y="0"/>
            <a:chExt cx="50173" cy="50173"/>
          </a:xfrm>
        </p:grpSpPr>
        <p:sp>
          <p:nvSpPr>
            <p:cNvPr id="627" name="Freeform 627">
              <a:extLst>
                <a:ext uri="{FF2B5EF4-FFF2-40B4-BE49-F238E27FC236}">
                  <a16:creationId xmlns:a16="http://schemas.microsoft.com/office/drawing/2014/main" id="{99657207-585B-0E58-3D18-2F7A91C97665}"/>
                </a:ext>
              </a:extLst>
            </p:cNvPr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628" name="TextBox 628">
              <a:extLst>
                <a:ext uri="{FF2B5EF4-FFF2-40B4-BE49-F238E27FC236}">
                  <a16:creationId xmlns:a16="http://schemas.microsoft.com/office/drawing/2014/main" id="{277769BA-8445-2BF6-2A03-A4CE9B4B5D7D}"/>
                </a:ext>
              </a:extLst>
            </p:cNvPr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29" name="Group 629">
            <a:extLst>
              <a:ext uri="{FF2B5EF4-FFF2-40B4-BE49-F238E27FC236}">
                <a16:creationId xmlns:a16="http://schemas.microsoft.com/office/drawing/2014/main" id="{CE3EA4BB-ADA7-A837-0A38-5132054124D8}"/>
              </a:ext>
            </a:extLst>
          </p:cNvPr>
          <p:cNvGrpSpPr/>
          <p:nvPr/>
        </p:nvGrpSpPr>
        <p:grpSpPr>
          <a:xfrm>
            <a:off x="4403417" y="6576748"/>
            <a:ext cx="190500" cy="190500"/>
            <a:chOff x="0" y="0"/>
            <a:chExt cx="50173" cy="50173"/>
          </a:xfrm>
        </p:grpSpPr>
        <p:sp>
          <p:nvSpPr>
            <p:cNvPr id="630" name="Freeform 630">
              <a:extLst>
                <a:ext uri="{FF2B5EF4-FFF2-40B4-BE49-F238E27FC236}">
                  <a16:creationId xmlns:a16="http://schemas.microsoft.com/office/drawing/2014/main" id="{AE5A304B-AB53-BF46-E916-C0DF20391A7E}"/>
                </a:ext>
              </a:extLst>
            </p:cNvPr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631" name="TextBox 631">
              <a:extLst>
                <a:ext uri="{FF2B5EF4-FFF2-40B4-BE49-F238E27FC236}">
                  <a16:creationId xmlns:a16="http://schemas.microsoft.com/office/drawing/2014/main" id="{94EA9F12-8A9A-A3BD-614F-A5C417996A67}"/>
                </a:ext>
              </a:extLst>
            </p:cNvPr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32" name="Group 632">
            <a:extLst>
              <a:ext uri="{FF2B5EF4-FFF2-40B4-BE49-F238E27FC236}">
                <a16:creationId xmlns:a16="http://schemas.microsoft.com/office/drawing/2014/main" id="{413BA715-2E4F-AC52-6241-CEE04C84E5C6}"/>
              </a:ext>
            </a:extLst>
          </p:cNvPr>
          <p:cNvGrpSpPr/>
          <p:nvPr/>
        </p:nvGrpSpPr>
        <p:grpSpPr>
          <a:xfrm>
            <a:off x="4641542" y="6576748"/>
            <a:ext cx="190500" cy="190500"/>
            <a:chOff x="0" y="0"/>
            <a:chExt cx="50173" cy="50173"/>
          </a:xfrm>
        </p:grpSpPr>
        <p:sp>
          <p:nvSpPr>
            <p:cNvPr id="633" name="Freeform 633">
              <a:extLst>
                <a:ext uri="{FF2B5EF4-FFF2-40B4-BE49-F238E27FC236}">
                  <a16:creationId xmlns:a16="http://schemas.microsoft.com/office/drawing/2014/main" id="{C355F88C-0600-6EC5-5493-B3C8BD273732}"/>
                </a:ext>
              </a:extLst>
            </p:cNvPr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634" name="TextBox 634">
              <a:extLst>
                <a:ext uri="{FF2B5EF4-FFF2-40B4-BE49-F238E27FC236}">
                  <a16:creationId xmlns:a16="http://schemas.microsoft.com/office/drawing/2014/main" id="{A59EDF18-35CF-4DB1-488F-20868988EDC5}"/>
                </a:ext>
              </a:extLst>
            </p:cNvPr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35" name="Group 635">
            <a:extLst>
              <a:ext uri="{FF2B5EF4-FFF2-40B4-BE49-F238E27FC236}">
                <a16:creationId xmlns:a16="http://schemas.microsoft.com/office/drawing/2014/main" id="{A74EED70-9206-DEE3-FE4C-34D0417803E8}"/>
              </a:ext>
            </a:extLst>
          </p:cNvPr>
          <p:cNvGrpSpPr/>
          <p:nvPr/>
        </p:nvGrpSpPr>
        <p:grpSpPr>
          <a:xfrm>
            <a:off x="4879667" y="6576748"/>
            <a:ext cx="190500" cy="190500"/>
            <a:chOff x="0" y="0"/>
            <a:chExt cx="50173" cy="50173"/>
          </a:xfrm>
        </p:grpSpPr>
        <p:sp>
          <p:nvSpPr>
            <p:cNvPr id="636" name="Freeform 636">
              <a:extLst>
                <a:ext uri="{FF2B5EF4-FFF2-40B4-BE49-F238E27FC236}">
                  <a16:creationId xmlns:a16="http://schemas.microsoft.com/office/drawing/2014/main" id="{83E8B13F-6AD1-1652-F278-CFA04F54552F}"/>
                </a:ext>
              </a:extLst>
            </p:cNvPr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637" name="TextBox 637">
              <a:extLst>
                <a:ext uri="{FF2B5EF4-FFF2-40B4-BE49-F238E27FC236}">
                  <a16:creationId xmlns:a16="http://schemas.microsoft.com/office/drawing/2014/main" id="{09C48A87-B519-ACC1-86D1-6CC56F92A3B0}"/>
                </a:ext>
              </a:extLst>
            </p:cNvPr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38" name="Group 638">
            <a:extLst>
              <a:ext uri="{FF2B5EF4-FFF2-40B4-BE49-F238E27FC236}">
                <a16:creationId xmlns:a16="http://schemas.microsoft.com/office/drawing/2014/main" id="{79F67B35-E5D5-5774-9E37-9214A71C8455}"/>
              </a:ext>
            </a:extLst>
          </p:cNvPr>
          <p:cNvGrpSpPr/>
          <p:nvPr/>
        </p:nvGrpSpPr>
        <p:grpSpPr>
          <a:xfrm>
            <a:off x="5117792" y="6576748"/>
            <a:ext cx="190500" cy="190500"/>
            <a:chOff x="0" y="0"/>
            <a:chExt cx="50173" cy="50173"/>
          </a:xfrm>
        </p:grpSpPr>
        <p:sp>
          <p:nvSpPr>
            <p:cNvPr id="639" name="Freeform 639">
              <a:extLst>
                <a:ext uri="{FF2B5EF4-FFF2-40B4-BE49-F238E27FC236}">
                  <a16:creationId xmlns:a16="http://schemas.microsoft.com/office/drawing/2014/main" id="{562A4AAD-BE34-68B7-2D40-DB556D99296B}"/>
                </a:ext>
              </a:extLst>
            </p:cNvPr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640" name="TextBox 640">
              <a:extLst>
                <a:ext uri="{FF2B5EF4-FFF2-40B4-BE49-F238E27FC236}">
                  <a16:creationId xmlns:a16="http://schemas.microsoft.com/office/drawing/2014/main" id="{E3D71606-A393-B46E-62C4-70DCCFD20E28}"/>
                </a:ext>
              </a:extLst>
            </p:cNvPr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41" name="Group 641">
            <a:extLst>
              <a:ext uri="{FF2B5EF4-FFF2-40B4-BE49-F238E27FC236}">
                <a16:creationId xmlns:a16="http://schemas.microsoft.com/office/drawing/2014/main" id="{095FD892-C6A9-0B20-E9CD-F8D8B91569E4}"/>
              </a:ext>
            </a:extLst>
          </p:cNvPr>
          <p:cNvGrpSpPr/>
          <p:nvPr/>
        </p:nvGrpSpPr>
        <p:grpSpPr>
          <a:xfrm>
            <a:off x="5355917" y="6576748"/>
            <a:ext cx="190500" cy="190500"/>
            <a:chOff x="0" y="0"/>
            <a:chExt cx="50173" cy="50173"/>
          </a:xfrm>
        </p:grpSpPr>
        <p:sp>
          <p:nvSpPr>
            <p:cNvPr id="642" name="Freeform 642">
              <a:extLst>
                <a:ext uri="{FF2B5EF4-FFF2-40B4-BE49-F238E27FC236}">
                  <a16:creationId xmlns:a16="http://schemas.microsoft.com/office/drawing/2014/main" id="{1507D735-AC98-23C7-CEAD-2B2D99BDE370}"/>
                </a:ext>
              </a:extLst>
            </p:cNvPr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643" name="TextBox 643">
              <a:extLst>
                <a:ext uri="{FF2B5EF4-FFF2-40B4-BE49-F238E27FC236}">
                  <a16:creationId xmlns:a16="http://schemas.microsoft.com/office/drawing/2014/main" id="{382F4BF0-95D2-54CF-B1B1-FB2BDDA1175F}"/>
                </a:ext>
              </a:extLst>
            </p:cNvPr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44" name="Group 644">
            <a:extLst>
              <a:ext uri="{FF2B5EF4-FFF2-40B4-BE49-F238E27FC236}">
                <a16:creationId xmlns:a16="http://schemas.microsoft.com/office/drawing/2014/main" id="{CE7824FB-61AD-2A4E-AD61-25BBC326CB10}"/>
              </a:ext>
            </a:extLst>
          </p:cNvPr>
          <p:cNvGrpSpPr/>
          <p:nvPr/>
        </p:nvGrpSpPr>
        <p:grpSpPr>
          <a:xfrm>
            <a:off x="5594042" y="6576748"/>
            <a:ext cx="190500" cy="190500"/>
            <a:chOff x="0" y="0"/>
            <a:chExt cx="50173" cy="50173"/>
          </a:xfrm>
        </p:grpSpPr>
        <p:sp>
          <p:nvSpPr>
            <p:cNvPr id="645" name="Freeform 645">
              <a:extLst>
                <a:ext uri="{FF2B5EF4-FFF2-40B4-BE49-F238E27FC236}">
                  <a16:creationId xmlns:a16="http://schemas.microsoft.com/office/drawing/2014/main" id="{5E3BEA86-7F99-34E5-61A4-A88E8561A671}"/>
                </a:ext>
              </a:extLst>
            </p:cNvPr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646" name="TextBox 646">
              <a:extLst>
                <a:ext uri="{FF2B5EF4-FFF2-40B4-BE49-F238E27FC236}">
                  <a16:creationId xmlns:a16="http://schemas.microsoft.com/office/drawing/2014/main" id="{71701609-425B-D7D4-8C9F-B5D53267390D}"/>
                </a:ext>
              </a:extLst>
            </p:cNvPr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47" name="Group 647">
            <a:extLst>
              <a:ext uri="{FF2B5EF4-FFF2-40B4-BE49-F238E27FC236}">
                <a16:creationId xmlns:a16="http://schemas.microsoft.com/office/drawing/2014/main" id="{065C2423-91C6-B92E-685A-83BC3EF9AAF3}"/>
              </a:ext>
            </a:extLst>
          </p:cNvPr>
          <p:cNvGrpSpPr/>
          <p:nvPr/>
        </p:nvGrpSpPr>
        <p:grpSpPr>
          <a:xfrm>
            <a:off x="5832167" y="6576748"/>
            <a:ext cx="190500" cy="190500"/>
            <a:chOff x="0" y="0"/>
            <a:chExt cx="50173" cy="50173"/>
          </a:xfrm>
        </p:grpSpPr>
        <p:sp>
          <p:nvSpPr>
            <p:cNvPr id="648" name="Freeform 648">
              <a:extLst>
                <a:ext uri="{FF2B5EF4-FFF2-40B4-BE49-F238E27FC236}">
                  <a16:creationId xmlns:a16="http://schemas.microsoft.com/office/drawing/2014/main" id="{C792747E-1F30-71A7-04CD-9ABBA1CA228C}"/>
                </a:ext>
              </a:extLst>
            </p:cNvPr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EA0000"/>
            </a:solidFill>
            <a:ln w="38100" cap="sq">
              <a:solidFill>
                <a:srgbClr val="EA0000"/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649" name="TextBox 649">
              <a:extLst>
                <a:ext uri="{FF2B5EF4-FFF2-40B4-BE49-F238E27FC236}">
                  <a16:creationId xmlns:a16="http://schemas.microsoft.com/office/drawing/2014/main" id="{B8976A0E-247A-9188-B8A5-1CFD242026FE}"/>
                </a:ext>
              </a:extLst>
            </p:cNvPr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50" name="Group 650">
            <a:extLst>
              <a:ext uri="{FF2B5EF4-FFF2-40B4-BE49-F238E27FC236}">
                <a16:creationId xmlns:a16="http://schemas.microsoft.com/office/drawing/2014/main" id="{BBC8B2E4-61BD-0032-F126-DAF21CDEDDB2}"/>
              </a:ext>
            </a:extLst>
          </p:cNvPr>
          <p:cNvGrpSpPr/>
          <p:nvPr/>
        </p:nvGrpSpPr>
        <p:grpSpPr>
          <a:xfrm>
            <a:off x="6070292" y="6576748"/>
            <a:ext cx="190500" cy="190500"/>
            <a:chOff x="0" y="0"/>
            <a:chExt cx="50173" cy="50173"/>
          </a:xfrm>
        </p:grpSpPr>
        <p:sp>
          <p:nvSpPr>
            <p:cNvPr id="651" name="Freeform 651">
              <a:extLst>
                <a:ext uri="{FF2B5EF4-FFF2-40B4-BE49-F238E27FC236}">
                  <a16:creationId xmlns:a16="http://schemas.microsoft.com/office/drawing/2014/main" id="{1D5DC2E9-0752-F23D-4973-15C706BF43D0}"/>
                </a:ext>
              </a:extLst>
            </p:cNvPr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652" name="TextBox 652">
              <a:extLst>
                <a:ext uri="{FF2B5EF4-FFF2-40B4-BE49-F238E27FC236}">
                  <a16:creationId xmlns:a16="http://schemas.microsoft.com/office/drawing/2014/main" id="{F2B7B12B-108C-5E5E-50E3-7F590BC0C229}"/>
                </a:ext>
              </a:extLst>
            </p:cNvPr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53" name="Group 653">
            <a:extLst>
              <a:ext uri="{FF2B5EF4-FFF2-40B4-BE49-F238E27FC236}">
                <a16:creationId xmlns:a16="http://schemas.microsoft.com/office/drawing/2014/main" id="{979857AC-95B9-EECF-D150-D60C9829054C}"/>
              </a:ext>
            </a:extLst>
          </p:cNvPr>
          <p:cNvGrpSpPr/>
          <p:nvPr/>
        </p:nvGrpSpPr>
        <p:grpSpPr>
          <a:xfrm>
            <a:off x="6308417" y="6576748"/>
            <a:ext cx="190500" cy="190500"/>
            <a:chOff x="0" y="0"/>
            <a:chExt cx="50173" cy="50173"/>
          </a:xfrm>
        </p:grpSpPr>
        <p:sp>
          <p:nvSpPr>
            <p:cNvPr id="654" name="Freeform 654">
              <a:extLst>
                <a:ext uri="{FF2B5EF4-FFF2-40B4-BE49-F238E27FC236}">
                  <a16:creationId xmlns:a16="http://schemas.microsoft.com/office/drawing/2014/main" id="{4096A615-6F86-F1F3-B0C5-4FEB0F522515}"/>
                </a:ext>
              </a:extLst>
            </p:cNvPr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655" name="TextBox 655">
              <a:extLst>
                <a:ext uri="{FF2B5EF4-FFF2-40B4-BE49-F238E27FC236}">
                  <a16:creationId xmlns:a16="http://schemas.microsoft.com/office/drawing/2014/main" id="{08753E95-E712-25D7-96F4-91D30E7A501D}"/>
                </a:ext>
              </a:extLst>
            </p:cNvPr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56" name="Group 656">
            <a:extLst>
              <a:ext uri="{FF2B5EF4-FFF2-40B4-BE49-F238E27FC236}">
                <a16:creationId xmlns:a16="http://schemas.microsoft.com/office/drawing/2014/main" id="{892D930F-A044-17BA-C3D5-1BE823C914BD}"/>
              </a:ext>
            </a:extLst>
          </p:cNvPr>
          <p:cNvGrpSpPr/>
          <p:nvPr/>
        </p:nvGrpSpPr>
        <p:grpSpPr>
          <a:xfrm>
            <a:off x="6546542" y="6576748"/>
            <a:ext cx="190500" cy="190500"/>
            <a:chOff x="0" y="0"/>
            <a:chExt cx="50173" cy="50173"/>
          </a:xfrm>
        </p:grpSpPr>
        <p:sp>
          <p:nvSpPr>
            <p:cNvPr id="657" name="Freeform 657">
              <a:extLst>
                <a:ext uri="{FF2B5EF4-FFF2-40B4-BE49-F238E27FC236}">
                  <a16:creationId xmlns:a16="http://schemas.microsoft.com/office/drawing/2014/main" id="{43CDD6CE-71F6-7E34-54A1-9426E0BA60D8}"/>
                </a:ext>
              </a:extLst>
            </p:cNvPr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658" name="TextBox 658">
              <a:extLst>
                <a:ext uri="{FF2B5EF4-FFF2-40B4-BE49-F238E27FC236}">
                  <a16:creationId xmlns:a16="http://schemas.microsoft.com/office/drawing/2014/main" id="{8E5A3A14-DEF7-58A3-0617-CEC66C2E5A22}"/>
                </a:ext>
              </a:extLst>
            </p:cNvPr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59" name="Group 659">
            <a:extLst>
              <a:ext uri="{FF2B5EF4-FFF2-40B4-BE49-F238E27FC236}">
                <a16:creationId xmlns:a16="http://schemas.microsoft.com/office/drawing/2014/main" id="{B8161CCD-3309-34F7-5265-0A2D14626DCF}"/>
              </a:ext>
            </a:extLst>
          </p:cNvPr>
          <p:cNvGrpSpPr/>
          <p:nvPr/>
        </p:nvGrpSpPr>
        <p:grpSpPr>
          <a:xfrm>
            <a:off x="6784667" y="6576748"/>
            <a:ext cx="190500" cy="190500"/>
            <a:chOff x="0" y="0"/>
            <a:chExt cx="50173" cy="50173"/>
          </a:xfrm>
        </p:grpSpPr>
        <p:sp>
          <p:nvSpPr>
            <p:cNvPr id="660" name="Freeform 660">
              <a:extLst>
                <a:ext uri="{FF2B5EF4-FFF2-40B4-BE49-F238E27FC236}">
                  <a16:creationId xmlns:a16="http://schemas.microsoft.com/office/drawing/2014/main" id="{1EA89C6E-BB20-75A6-CA3C-5AD12988CCBF}"/>
                </a:ext>
              </a:extLst>
            </p:cNvPr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661" name="TextBox 661">
              <a:extLst>
                <a:ext uri="{FF2B5EF4-FFF2-40B4-BE49-F238E27FC236}">
                  <a16:creationId xmlns:a16="http://schemas.microsoft.com/office/drawing/2014/main" id="{A0F512D8-3DCA-C142-CCB9-387097667B90}"/>
                </a:ext>
              </a:extLst>
            </p:cNvPr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62" name="Group 662">
            <a:extLst>
              <a:ext uri="{FF2B5EF4-FFF2-40B4-BE49-F238E27FC236}">
                <a16:creationId xmlns:a16="http://schemas.microsoft.com/office/drawing/2014/main" id="{39D0DB20-7334-6998-9477-AB97CDBCB67E}"/>
              </a:ext>
            </a:extLst>
          </p:cNvPr>
          <p:cNvGrpSpPr/>
          <p:nvPr/>
        </p:nvGrpSpPr>
        <p:grpSpPr>
          <a:xfrm>
            <a:off x="7022792" y="6576748"/>
            <a:ext cx="190500" cy="190500"/>
            <a:chOff x="0" y="0"/>
            <a:chExt cx="50173" cy="50173"/>
          </a:xfrm>
        </p:grpSpPr>
        <p:sp>
          <p:nvSpPr>
            <p:cNvPr id="663" name="Freeform 663">
              <a:extLst>
                <a:ext uri="{FF2B5EF4-FFF2-40B4-BE49-F238E27FC236}">
                  <a16:creationId xmlns:a16="http://schemas.microsoft.com/office/drawing/2014/main" id="{7D3857F0-3F0F-2480-5150-B6771F47D378}"/>
                </a:ext>
              </a:extLst>
            </p:cNvPr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664" name="TextBox 664">
              <a:extLst>
                <a:ext uri="{FF2B5EF4-FFF2-40B4-BE49-F238E27FC236}">
                  <a16:creationId xmlns:a16="http://schemas.microsoft.com/office/drawing/2014/main" id="{F79A39D0-DFEA-88AC-5EAD-C048E73E9D28}"/>
                </a:ext>
              </a:extLst>
            </p:cNvPr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65" name="Group 665">
            <a:extLst>
              <a:ext uri="{FF2B5EF4-FFF2-40B4-BE49-F238E27FC236}">
                <a16:creationId xmlns:a16="http://schemas.microsoft.com/office/drawing/2014/main" id="{7E7634F5-B559-0CBC-F73C-4E1F8D55CEFB}"/>
              </a:ext>
            </a:extLst>
          </p:cNvPr>
          <p:cNvGrpSpPr/>
          <p:nvPr/>
        </p:nvGrpSpPr>
        <p:grpSpPr>
          <a:xfrm>
            <a:off x="7260917" y="6576748"/>
            <a:ext cx="190500" cy="190500"/>
            <a:chOff x="0" y="0"/>
            <a:chExt cx="50173" cy="50173"/>
          </a:xfrm>
        </p:grpSpPr>
        <p:sp>
          <p:nvSpPr>
            <p:cNvPr id="666" name="Freeform 666">
              <a:extLst>
                <a:ext uri="{FF2B5EF4-FFF2-40B4-BE49-F238E27FC236}">
                  <a16:creationId xmlns:a16="http://schemas.microsoft.com/office/drawing/2014/main" id="{A1382E93-F95E-7500-32B0-53C0EAAABA4A}"/>
                </a:ext>
              </a:extLst>
            </p:cNvPr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667" name="TextBox 667">
              <a:extLst>
                <a:ext uri="{FF2B5EF4-FFF2-40B4-BE49-F238E27FC236}">
                  <a16:creationId xmlns:a16="http://schemas.microsoft.com/office/drawing/2014/main" id="{E25A9188-F740-0282-9D29-67F7DA22C768}"/>
                </a:ext>
              </a:extLst>
            </p:cNvPr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68" name="Group 668">
            <a:extLst>
              <a:ext uri="{FF2B5EF4-FFF2-40B4-BE49-F238E27FC236}">
                <a16:creationId xmlns:a16="http://schemas.microsoft.com/office/drawing/2014/main" id="{ACC9CA86-2060-542F-BE84-C2254DB64F49}"/>
              </a:ext>
            </a:extLst>
          </p:cNvPr>
          <p:cNvGrpSpPr/>
          <p:nvPr/>
        </p:nvGrpSpPr>
        <p:grpSpPr>
          <a:xfrm>
            <a:off x="7499042" y="6576748"/>
            <a:ext cx="190500" cy="190500"/>
            <a:chOff x="0" y="0"/>
            <a:chExt cx="50173" cy="50173"/>
          </a:xfrm>
        </p:grpSpPr>
        <p:sp>
          <p:nvSpPr>
            <p:cNvPr id="669" name="Freeform 669">
              <a:extLst>
                <a:ext uri="{FF2B5EF4-FFF2-40B4-BE49-F238E27FC236}">
                  <a16:creationId xmlns:a16="http://schemas.microsoft.com/office/drawing/2014/main" id="{CF1C66EC-B3DC-0F72-5C23-0400D2AE5E21}"/>
                </a:ext>
              </a:extLst>
            </p:cNvPr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670" name="TextBox 670">
              <a:extLst>
                <a:ext uri="{FF2B5EF4-FFF2-40B4-BE49-F238E27FC236}">
                  <a16:creationId xmlns:a16="http://schemas.microsoft.com/office/drawing/2014/main" id="{E43725D3-E6EE-FF7D-49A7-8EA88FD2C11D}"/>
                </a:ext>
              </a:extLst>
            </p:cNvPr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71" name="Group 671">
            <a:extLst>
              <a:ext uri="{FF2B5EF4-FFF2-40B4-BE49-F238E27FC236}">
                <a16:creationId xmlns:a16="http://schemas.microsoft.com/office/drawing/2014/main" id="{809EEE7B-5C6E-7CAC-B4F7-F7F7C657D566}"/>
              </a:ext>
            </a:extLst>
          </p:cNvPr>
          <p:cNvGrpSpPr/>
          <p:nvPr/>
        </p:nvGrpSpPr>
        <p:grpSpPr>
          <a:xfrm>
            <a:off x="7737167" y="6576748"/>
            <a:ext cx="190500" cy="190500"/>
            <a:chOff x="0" y="0"/>
            <a:chExt cx="50173" cy="50173"/>
          </a:xfrm>
        </p:grpSpPr>
        <p:sp>
          <p:nvSpPr>
            <p:cNvPr id="672" name="Freeform 672">
              <a:extLst>
                <a:ext uri="{FF2B5EF4-FFF2-40B4-BE49-F238E27FC236}">
                  <a16:creationId xmlns:a16="http://schemas.microsoft.com/office/drawing/2014/main" id="{E13698A8-9C6D-B540-F3C5-4ABE501AAB77}"/>
                </a:ext>
              </a:extLst>
            </p:cNvPr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673" name="TextBox 673">
              <a:extLst>
                <a:ext uri="{FF2B5EF4-FFF2-40B4-BE49-F238E27FC236}">
                  <a16:creationId xmlns:a16="http://schemas.microsoft.com/office/drawing/2014/main" id="{D44DEBF0-064A-DBF3-8777-FFF5C9068755}"/>
                </a:ext>
              </a:extLst>
            </p:cNvPr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74" name="Group 674">
            <a:extLst>
              <a:ext uri="{FF2B5EF4-FFF2-40B4-BE49-F238E27FC236}">
                <a16:creationId xmlns:a16="http://schemas.microsoft.com/office/drawing/2014/main" id="{2C612F29-2D1E-14D9-38B9-796A2CF70486}"/>
              </a:ext>
            </a:extLst>
          </p:cNvPr>
          <p:cNvGrpSpPr/>
          <p:nvPr/>
        </p:nvGrpSpPr>
        <p:grpSpPr>
          <a:xfrm>
            <a:off x="7975292" y="6576748"/>
            <a:ext cx="190500" cy="190500"/>
            <a:chOff x="0" y="0"/>
            <a:chExt cx="50173" cy="50173"/>
          </a:xfrm>
        </p:grpSpPr>
        <p:sp>
          <p:nvSpPr>
            <p:cNvPr id="675" name="Freeform 675">
              <a:extLst>
                <a:ext uri="{FF2B5EF4-FFF2-40B4-BE49-F238E27FC236}">
                  <a16:creationId xmlns:a16="http://schemas.microsoft.com/office/drawing/2014/main" id="{ACFF946F-114E-FA6C-93B2-8FF5327809AB}"/>
                </a:ext>
              </a:extLst>
            </p:cNvPr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676" name="TextBox 676">
              <a:extLst>
                <a:ext uri="{FF2B5EF4-FFF2-40B4-BE49-F238E27FC236}">
                  <a16:creationId xmlns:a16="http://schemas.microsoft.com/office/drawing/2014/main" id="{DC04FB71-FC8F-0ADB-9A85-403CC410FC56}"/>
                </a:ext>
              </a:extLst>
            </p:cNvPr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77" name="Group 677">
            <a:extLst>
              <a:ext uri="{FF2B5EF4-FFF2-40B4-BE49-F238E27FC236}">
                <a16:creationId xmlns:a16="http://schemas.microsoft.com/office/drawing/2014/main" id="{B4CBFB54-70E7-F96E-5F36-D5A76F55B7B0}"/>
              </a:ext>
            </a:extLst>
          </p:cNvPr>
          <p:cNvGrpSpPr/>
          <p:nvPr/>
        </p:nvGrpSpPr>
        <p:grpSpPr>
          <a:xfrm>
            <a:off x="8213417" y="6576748"/>
            <a:ext cx="190500" cy="190500"/>
            <a:chOff x="0" y="0"/>
            <a:chExt cx="50173" cy="50173"/>
          </a:xfrm>
        </p:grpSpPr>
        <p:sp>
          <p:nvSpPr>
            <p:cNvPr id="678" name="Freeform 678">
              <a:extLst>
                <a:ext uri="{FF2B5EF4-FFF2-40B4-BE49-F238E27FC236}">
                  <a16:creationId xmlns:a16="http://schemas.microsoft.com/office/drawing/2014/main" id="{01D7D8DD-482A-7FCE-FE96-C60C15963D56}"/>
                </a:ext>
              </a:extLst>
            </p:cNvPr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679" name="TextBox 679">
              <a:extLst>
                <a:ext uri="{FF2B5EF4-FFF2-40B4-BE49-F238E27FC236}">
                  <a16:creationId xmlns:a16="http://schemas.microsoft.com/office/drawing/2014/main" id="{4E150F62-81C5-5433-8C5E-A424EFB1DDC7}"/>
                </a:ext>
              </a:extLst>
            </p:cNvPr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80" name="Group 680">
            <a:extLst>
              <a:ext uri="{FF2B5EF4-FFF2-40B4-BE49-F238E27FC236}">
                <a16:creationId xmlns:a16="http://schemas.microsoft.com/office/drawing/2014/main" id="{79BEA358-69A3-BFF5-3923-AF02419642EB}"/>
              </a:ext>
            </a:extLst>
          </p:cNvPr>
          <p:cNvGrpSpPr/>
          <p:nvPr/>
        </p:nvGrpSpPr>
        <p:grpSpPr>
          <a:xfrm>
            <a:off x="8451542" y="6576748"/>
            <a:ext cx="190500" cy="190500"/>
            <a:chOff x="0" y="0"/>
            <a:chExt cx="50173" cy="50173"/>
          </a:xfrm>
        </p:grpSpPr>
        <p:sp>
          <p:nvSpPr>
            <p:cNvPr id="681" name="Freeform 681">
              <a:extLst>
                <a:ext uri="{FF2B5EF4-FFF2-40B4-BE49-F238E27FC236}">
                  <a16:creationId xmlns:a16="http://schemas.microsoft.com/office/drawing/2014/main" id="{1E07C130-6688-287F-902B-E0850C1F6465}"/>
                </a:ext>
              </a:extLst>
            </p:cNvPr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682" name="TextBox 682">
              <a:extLst>
                <a:ext uri="{FF2B5EF4-FFF2-40B4-BE49-F238E27FC236}">
                  <a16:creationId xmlns:a16="http://schemas.microsoft.com/office/drawing/2014/main" id="{D9D1AF6E-3B4A-DC54-8A94-0FF58FDA9BE3}"/>
                </a:ext>
              </a:extLst>
            </p:cNvPr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83" name="Group 683">
            <a:extLst>
              <a:ext uri="{FF2B5EF4-FFF2-40B4-BE49-F238E27FC236}">
                <a16:creationId xmlns:a16="http://schemas.microsoft.com/office/drawing/2014/main" id="{31B6B7C1-FE88-DC1B-8E2D-B3697D06F5ED}"/>
              </a:ext>
            </a:extLst>
          </p:cNvPr>
          <p:cNvGrpSpPr/>
          <p:nvPr/>
        </p:nvGrpSpPr>
        <p:grpSpPr>
          <a:xfrm>
            <a:off x="8689667" y="6576748"/>
            <a:ext cx="190500" cy="190500"/>
            <a:chOff x="0" y="0"/>
            <a:chExt cx="50173" cy="50173"/>
          </a:xfrm>
        </p:grpSpPr>
        <p:sp>
          <p:nvSpPr>
            <p:cNvPr id="684" name="Freeform 684">
              <a:extLst>
                <a:ext uri="{FF2B5EF4-FFF2-40B4-BE49-F238E27FC236}">
                  <a16:creationId xmlns:a16="http://schemas.microsoft.com/office/drawing/2014/main" id="{21F3DD42-B4C6-34BF-6522-B300E8F0E290}"/>
                </a:ext>
              </a:extLst>
            </p:cNvPr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685" name="TextBox 685">
              <a:extLst>
                <a:ext uri="{FF2B5EF4-FFF2-40B4-BE49-F238E27FC236}">
                  <a16:creationId xmlns:a16="http://schemas.microsoft.com/office/drawing/2014/main" id="{07B03BA7-14EB-BBFC-D12B-A893277C196C}"/>
                </a:ext>
              </a:extLst>
            </p:cNvPr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86" name="Group 686">
            <a:extLst>
              <a:ext uri="{FF2B5EF4-FFF2-40B4-BE49-F238E27FC236}">
                <a16:creationId xmlns:a16="http://schemas.microsoft.com/office/drawing/2014/main" id="{D701A949-FAFB-FEBB-DDC1-F302768DD486}"/>
              </a:ext>
            </a:extLst>
          </p:cNvPr>
          <p:cNvGrpSpPr/>
          <p:nvPr/>
        </p:nvGrpSpPr>
        <p:grpSpPr>
          <a:xfrm>
            <a:off x="8927792" y="6576748"/>
            <a:ext cx="190500" cy="190500"/>
            <a:chOff x="0" y="0"/>
            <a:chExt cx="50173" cy="50173"/>
          </a:xfrm>
        </p:grpSpPr>
        <p:sp>
          <p:nvSpPr>
            <p:cNvPr id="687" name="Freeform 687">
              <a:extLst>
                <a:ext uri="{FF2B5EF4-FFF2-40B4-BE49-F238E27FC236}">
                  <a16:creationId xmlns:a16="http://schemas.microsoft.com/office/drawing/2014/main" id="{999F7AB4-DFC8-2B80-2504-1979935E98B0}"/>
                </a:ext>
              </a:extLst>
            </p:cNvPr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688" name="TextBox 688">
              <a:extLst>
                <a:ext uri="{FF2B5EF4-FFF2-40B4-BE49-F238E27FC236}">
                  <a16:creationId xmlns:a16="http://schemas.microsoft.com/office/drawing/2014/main" id="{82453802-2AF2-0F68-B649-15175D16E18B}"/>
                </a:ext>
              </a:extLst>
            </p:cNvPr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89" name="Group 689">
            <a:extLst>
              <a:ext uri="{FF2B5EF4-FFF2-40B4-BE49-F238E27FC236}">
                <a16:creationId xmlns:a16="http://schemas.microsoft.com/office/drawing/2014/main" id="{C80E23B8-72B5-E59D-1A98-2A1E68D561D0}"/>
              </a:ext>
            </a:extLst>
          </p:cNvPr>
          <p:cNvGrpSpPr/>
          <p:nvPr/>
        </p:nvGrpSpPr>
        <p:grpSpPr>
          <a:xfrm>
            <a:off x="9165917" y="6576748"/>
            <a:ext cx="190500" cy="190500"/>
            <a:chOff x="0" y="0"/>
            <a:chExt cx="50173" cy="50173"/>
          </a:xfrm>
        </p:grpSpPr>
        <p:sp>
          <p:nvSpPr>
            <p:cNvPr id="690" name="Freeform 690">
              <a:extLst>
                <a:ext uri="{FF2B5EF4-FFF2-40B4-BE49-F238E27FC236}">
                  <a16:creationId xmlns:a16="http://schemas.microsoft.com/office/drawing/2014/main" id="{08D6B85C-079E-54C1-2FB2-F8C5EB074F9C}"/>
                </a:ext>
              </a:extLst>
            </p:cNvPr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691" name="TextBox 691">
              <a:extLst>
                <a:ext uri="{FF2B5EF4-FFF2-40B4-BE49-F238E27FC236}">
                  <a16:creationId xmlns:a16="http://schemas.microsoft.com/office/drawing/2014/main" id="{0695F399-D2BB-74B1-D312-720DB0CCF994}"/>
                </a:ext>
              </a:extLst>
            </p:cNvPr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92" name="Group 692">
            <a:extLst>
              <a:ext uri="{FF2B5EF4-FFF2-40B4-BE49-F238E27FC236}">
                <a16:creationId xmlns:a16="http://schemas.microsoft.com/office/drawing/2014/main" id="{07779802-E93D-9B9D-D81C-DBB8535BA44B}"/>
              </a:ext>
            </a:extLst>
          </p:cNvPr>
          <p:cNvGrpSpPr/>
          <p:nvPr/>
        </p:nvGrpSpPr>
        <p:grpSpPr>
          <a:xfrm>
            <a:off x="9404042" y="6576748"/>
            <a:ext cx="190500" cy="190500"/>
            <a:chOff x="0" y="0"/>
            <a:chExt cx="50173" cy="50173"/>
          </a:xfrm>
        </p:grpSpPr>
        <p:sp>
          <p:nvSpPr>
            <p:cNvPr id="693" name="Freeform 693">
              <a:extLst>
                <a:ext uri="{FF2B5EF4-FFF2-40B4-BE49-F238E27FC236}">
                  <a16:creationId xmlns:a16="http://schemas.microsoft.com/office/drawing/2014/main" id="{26DB9F72-775F-D713-F640-E8F64D3FC0FF}"/>
                </a:ext>
              </a:extLst>
            </p:cNvPr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FA3A2F">
                <a:alpha val="31765"/>
              </a:srgbClr>
            </a:solidFill>
            <a:ln w="38100" cap="sq">
              <a:solidFill>
                <a:srgbClr val="FA3A2F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694" name="TextBox 694">
              <a:extLst>
                <a:ext uri="{FF2B5EF4-FFF2-40B4-BE49-F238E27FC236}">
                  <a16:creationId xmlns:a16="http://schemas.microsoft.com/office/drawing/2014/main" id="{07FDD460-3821-F0A3-E0A5-9AFEC5F0A2BB}"/>
                </a:ext>
              </a:extLst>
            </p:cNvPr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95" name="Group 695">
            <a:extLst>
              <a:ext uri="{FF2B5EF4-FFF2-40B4-BE49-F238E27FC236}">
                <a16:creationId xmlns:a16="http://schemas.microsoft.com/office/drawing/2014/main" id="{38494886-F9C1-5E80-3C15-A3DF03074AA8}"/>
              </a:ext>
            </a:extLst>
          </p:cNvPr>
          <p:cNvGrpSpPr/>
          <p:nvPr/>
        </p:nvGrpSpPr>
        <p:grpSpPr>
          <a:xfrm>
            <a:off x="9642167" y="6576748"/>
            <a:ext cx="190500" cy="190500"/>
            <a:chOff x="0" y="0"/>
            <a:chExt cx="50173" cy="50173"/>
          </a:xfrm>
        </p:grpSpPr>
        <p:sp>
          <p:nvSpPr>
            <p:cNvPr id="696" name="Freeform 696">
              <a:extLst>
                <a:ext uri="{FF2B5EF4-FFF2-40B4-BE49-F238E27FC236}">
                  <a16:creationId xmlns:a16="http://schemas.microsoft.com/office/drawing/2014/main" id="{F6DCD2A9-318E-FBF5-1E8E-B3EFB2C86E25}"/>
                </a:ext>
              </a:extLst>
            </p:cNvPr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697" name="TextBox 697">
              <a:extLst>
                <a:ext uri="{FF2B5EF4-FFF2-40B4-BE49-F238E27FC236}">
                  <a16:creationId xmlns:a16="http://schemas.microsoft.com/office/drawing/2014/main" id="{9FAB3510-1C84-D0A2-DCD2-5F2975005974}"/>
                </a:ext>
              </a:extLst>
            </p:cNvPr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98" name="Group 698">
            <a:extLst>
              <a:ext uri="{FF2B5EF4-FFF2-40B4-BE49-F238E27FC236}">
                <a16:creationId xmlns:a16="http://schemas.microsoft.com/office/drawing/2014/main" id="{CBFB4BFC-1177-5F32-2506-BD15FAD7F043}"/>
              </a:ext>
            </a:extLst>
          </p:cNvPr>
          <p:cNvGrpSpPr/>
          <p:nvPr/>
        </p:nvGrpSpPr>
        <p:grpSpPr>
          <a:xfrm>
            <a:off x="9880292" y="6576748"/>
            <a:ext cx="190500" cy="190500"/>
            <a:chOff x="0" y="0"/>
            <a:chExt cx="50173" cy="50173"/>
          </a:xfrm>
        </p:grpSpPr>
        <p:sp>
          <p:nvSpPr>
            <p:cNvPr id="699" name="Freeform 699">
              <a:extLst>
                <a:ext uri="{FF2B5EF4-FFF2-40B4-BE49-F238E27FC236}">
                  <a16:creationId xmlns:a16="http://schemas.microsoft.com/office/drawing/2014/main" id="{7CA6025B-1DB4-06E6-2199-CF25E16CDC7D}"/>
                </a:ext>
              </a:extLst>
            </p:cNvPr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FA3A2F">
                <a:alpha val="31765"/>
              </a:srgbClr>
            </a:solidFill>
            <a:ln w="38100" cap="sq">
              <a:solidFill>
                <a:srgbClr val="FA3A2F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700" name="TextBox 700">
              <a:extLst>
                <a:ext uri="{FF2B5EF4-FFF2-40B4-BE49-F238E27FC236}">
                  <a16:creationId xmlns:a16="http://schemas.microsoft.com/office/drawing/2014/main" id="{B911824B-D632-3DC2-C73C-6EDA122E468E}"/>
                </a:ext>
              </a:extLst>
            </p:cNvPr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01" name="Group 701">
            <a:extLst>
              <a:ext uri="{FF2B5EF4-FFF2-40B4-BE49-F238E27FC236}">
                <a16:creationId xmlns:a16="http://schemas.microsoft.com/office/drawing/2014/main" id="{E8E89DF5-962F-3F54-5DCF-85AE6459119D}"/>
              </a:ext>
            </a:extLst>
          </p:cNvPr>
          <p:cNvGrpSpPr/>
          <p:nvPr/>
        </p:nvGrpSpPr>
        <p:grpSpPr>
          <a:xfrm>
            <a:off x="10118417" y="6576748"/>
            <a:ext cx="190500" cy="190500"/>
            <a:chOff x="0" y="0"/>
            <a:chExt cx="50173" cy="50173"/>
          </a:xfrm>
        </p:grpSpPr>
        <p:sp>
          <p:nvSpPr>
            <p:cNvPr id="702" name="Freeform 702">
              <a:extLst>
                <a:ext uri="{FF2B5EF4-FFF2-40B4-BE49-F238E27FC236}">
                  <a16:creationId xmlns:a16="http://schemas.microsoft.com/office/drawing/2014/main" id="{133F25CB-177D-3DB3-4BD6-A566ECC71218}"/>
                </a:ext>
              </a:extLst>
            </p:cNvPr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703" name="TextBox 703">
              <a:extLst>
                <a:ext uri="{FF2B5EF4-FFF2-40B4-BE49-F238E27FC236}">
                  <a16:creationId xmlns:a16="http://schemas.microsoft.com/office/drawing/2014/main" id="{8D0EE928-B498-4429-4041-5EA51E7E02B1}"/>
                </a:ext>
              </a:extLst>
            </p:cNvPr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04" name="Group 704">
            <a:extLst>
              <a:ext uri="{FF2B5EF4-FFF2-40B4-BE49-F238E27FC236}">
                <a16:creationId xmlns:a16="http://schemas.microsoft.com/office/drawing/2014/main" id="{47A8FA0D-0266-C1CB-8E0E-3BCC81EC0D90}"/>
              </a:ext>
            </a:extLst>
          </p:cNvPr>
          <p:cNvGrpSpPr/>
          <p:nvPr/>
        </p:nvGrpSpPr>
        <p:grpSpPr>
          <a:xfrm>
            <a:off x="10356542" y="6576748"/>
            <a:ext cx="190500" cy="190500"/>
            <a:chOff x="0" y="0"/>
            <a:chExt cx="50173" cy="50173"/>
          </a:xfrm>
        </p:grpSpPr>
        <p:sp>
          <p:nvSpPr>
            <p:cNvPr id="705" name="Freeform 705">
              <a:extLst>
                <a:ext uri="{FF2B5EF4-FFF2-40B4-BE49-F238E27FC236}">
                  <a16:creationId xmlns:a16="http://schemas.microsoft.com/office/drawing/2014/main" id="{6BB3232F-B9C1-127C-E185-AB25209B5F06}"/>
                </a:ext>
              </a:extLst>
            </p:cNvPr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706" name="TextBox 706">
              <a:extLst>
                <a:ext uri="{FF2B5EF4-FFF2-40B4-BE49-F238E27FC236}">
                  <a16:creationId xmlns:a16="http://schemas.microsoft.com/office/drawing/2014/main" id="{425B9563-C6D3-43A5-7D03-274E4489ECCD}"/>
                </a:ext>
              </a:extLst>
            </p:cNvPr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07" name="Group 707">
            <a:extLst>
              <a:ext uri="{FF2B5EF4-FFF2-40B4-BE49-F238E27FC236}">
                <a16:creationId xmlns:a16="http://schemas.microsoft.com/office/drawing/2014/main" id="{C7B7A436-41B6-9096-404A-5D79935048B2}"/>
              </a:ext>
            </a:extLst>
          </p:cNvPr>
          <p:cNvGrpSpPr/>
          <p:nvPr/>
        </p:nvGrpSpPr>
        <p:grpSpPr>
          <a:xfrm>
            <a:off x="10594667" y="6576748"/>
            <a:ext cx="190500" cy="190500"/>
            <a:chOff x="0" y="0"/>
            <a:chExt cx="50173" cy="50173"/>
          </a:xfrm>
        </p:grpSpPr>
        <p:sp>
          <p:nvSpPr>
            <p:cNvPr id="708" name="Freeform 708">
              <a:extLst>
                <a:ext uri="{FF2B5EF4-FFF2-40B4-BE49-F238E27FC236}">
                  <a16:creationId xmlns:a16="http://schemas.microsoft.com/office/drawing/2014/main" id="{E046BEE5-C659-827B-56A4-AB7D57CBC599}"/>
                </a:ext>
              </a:extLst>
            </p:cNvPr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FA3A2F">
                <a:alpha val="31765"/>
              </a:srgbClr>
            </a:solidFill>
            <a:ln w="38100" cap="sq">
              <a:solidFill>
                <a:srgbClr val="FA3A2F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709" name="TextBox 709">
              <a:extLst>
                <a:ext uri="{FF2B5EF4-FFF2-40B4-BE49-F238E27FC236}">
                  <a16:creationId xmlns:a16="http://schemas.microsoft.com/office/drawing/2014/main" id="{72425099-3833-6F5D-4170-0CE9099E031F}"/>
                </a:ext>
              </a:extLst>
            </p:cNvPr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10" name="Group 710">
            <a:extLst>
              <a:ext uri="{FF2B5EF4-FFF2-40B4-BE49-F238E27FC236}">
                <a16:creationId xmlns:a16="http://schemas.microsoft.com/office/drawing/2014/main" id="{F5CAEE08-AAE6-7ADE-F12D-FC42C488CA58}"/>
              </a:ext>
            </a:extLst>
          </p:cNvPr>
          <p:cNvGrpSpPr/>
          <p:nvPr/>
        </p:nvGrpSpPr>
        <p:grpSpPr>
          <a:xfrm>
            <a:off x="10832792" y="6576748"/>
            <a:ext cx="190500" cy="190500"/>
            <a:chOff x="0" y="0"/>
            <a:chExt cx="50173" cy="50173"/>
          </a:xfrm>
        </p:grpSpPr>
        <p:sp>
          <p:nvSpPr>
            <p:cNvPr id="711" name="Freeform 711">
              <a:extLst>
                <a:ext uri="{FF2B5EF4-FFF2-40B4-BE49-F238E27FC236}">
                  <a16:creationId xmlns:a16="http://schemas.microsoft.com/office/drawing/2014/main" id="{46621F82-709D-74E2-3DFB-E6E82CB8165B}"/>
                </a:ext>
              </a:extLst>
            </p:cNvPr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712" name="TextBox 712">
              <a:extLst>
                <a:ext uri="{FF2B5EF4-FFF2-40B4-BE49-F238E27FC236}">
                  <a16:creationId xmlns:a16="http://schemas.microsoft.com/office/drawing/2014/main" id="{147D7EF3-8B9C-CEA7-41D2-E7106AC709C4}"/>
                </a:ext>
              </a:extLst>
            </p:cNvPr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13" name="Group 713">
            <a:extLst>
              <a:ext uri="{FF2B5EF4-FFF2-40B4-BE49-F238E27FC236}">
                <a16:creationId xmlns:a16="http://schemas.microsoft.com/office/drawing/2014/main" id="{5ED41CF2-A527-0984-5D2D-A6B6C604DA24}"/>
              </a:ext>
            </a:extLst>
          </p:cNvPr>
          <p:cNvGrpSpPr/>
          <p:nvPr/>
        </p:nvGrpSpPr>
        <p:grpSpPr>
          <a:xfrm>
            <a:off x="11070917" y="6576748"/>
            <a:ext cx="190500" cy="190500"/>
            <a:chOff x="0" y="0"/>
            <a:chExt cx="50173" cy="50173"/>
          </a:xfrm>
        </p:grpSpPr>
        <p:sp>
          <p:nvSpPr>
            <p:cNvPr id="714" name="Freeform 714">
              <a:extLst>
                <a:ext uri="{FF2B5EF4-FFF2-40B4-BE49-F238E27FC236}">
                  <a16:creationId xmlns:a16="http://schemas.microsoft.com/office/drawing/2014/main" id="{57AC8E9E-7D41-10F0-34C1-4137F94F1223}"/>
                </a:ext>
              </a:extLst>
            </p:cNvPr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FA3A2F">
                <a:alpha val="31765"/>
              </a:srgbClr>
            </a:solidFill>
            <a:ln w="38100" cap="sq">
              <a:solidFill>
                <a:srgbClr val="FA3A2F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715" name="TextBox 715">
              <a:extLst>
                <a:ext uri="{FF2B5EF4-FFF2-40B4-BE49-F238E27FC236}">
                  <a16:creationId xmlns:a16="http://schemas.microsoft.com/office/drawing/2014/main" id="{3D2A6237-C520-6169-4301-4E302FC174F8}"/>
                </a:ext>
              </a:extLst>
            </p:cNvPr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16" name="Group 716">
            <a:extLst>
              <a:ext uri="{FF2B5EF4-FFF2-40B4-BE49-F238E27FC236}">
                <a16:creationId xmlns:a16="http://schemas.microsoft.com/office/drawing/2014/main" id="{EB8576F7-B755-F2E1-EB6A-CD496BFEE411}"/>
              </a:ext>
            </a:extLst>
          </p:cNvPr>
          <p:cNvGrpSpPr/>
          <p:nvPr/>
        </p:nvGrpSpPr>
        <p:grpSpPr>
          <a:xfrm>
            <a:off x="11309042" y="6576748"/>
            <a:ext cx="190500" cy="190500"/>
            <a:chOff x="0" y="0"/>
            <a:chExt cx="50173" cy="50173"/>
          </a:xfrm>
        </p:grpSpPr>
        <p:sp>
          <p:nvSpPr>
            <p:cNvPr id="717" name="Freeform 717">
              <a:extLst>
                <a:ext uri="{FF2B5EF4-FFF2-40B4-BE49-F238E27FC236}">
                  <a16:creationId xmlns:a16="http://schemas.microsoft.com/office/drawing/2014/main" id="{0977F689-3AB3-5B72-8A65-4B248F73EF8E}"/>
                </a:ext>
              </a:extLst>
            </p:cNvPr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718" name="TextBox 718">
              <a:extLst>
                <a:ext uri="{FF2B5EF4-FFF2-40B4-BE49-F238E27FC236}">
                  <a16:creationId xmlns:a16="http://schemas.microsoft.com/office/drawing/2014/main" id="{F78CAA54-205B-5AF8-9AB7-C9ACD3EB4B04}"/>
                </a:ext>
              </a:extLst>
            </p:cNvPr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19" name="Group 719">
            <a:extLst>
              <a:ext uri="{FF2B5EF4-FFF2-40B4-BE49-F238E27FC236}">
                <a16:creationId xmlns:a16="http://schemas.microsoft.com/office/drawing/2014/main" id="{15F47B79-C6D0-7581-E230-073882E1D119}"/>
              </a:ext>
            </a:extLst>
          </p:cNvPr>
          <p:cNvGrpSpPr/>
          <p:nvPr/>
        </p:nvGrpSpPr>
        <p:grpSpPr>
          <a:xfrm>
            <a:off x="11547167" y="6576748"/>
            <a:ext cx="190500" cy="190500"/>
            <a:chOff x="0" y="0"/>
            <a:chExt cx="50173" cy="50173"/>
          </a:xfrm>
        </p:grpSpPr>
        <p:sp>
          <p:nvSpPr>
            <p:cNvPr id="720" name="Freeform 720">
              <a:extLst>
                <a:ext uri="{FF2B5EF4-FFF2-40B4-BE49-F238E27FC236}">
                  <a16:creationId xmlns:a16="http://schemas.microsoft.com/office/drawing/2014/main" id="{224C858F-8AC8-D554-FE25-8BFDFE6E8F03}"/>
                </a:ext>
              </a:extLst>
            </p:cNvPr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721" name="TextBox 721">
              <a:extLst>
                <a:ext uri="{FF2B5EF4-FFF2-40B4-BE49-F238E27FC236}">
                  <a16:creationId xmlns:a16="http://schemas.microsoft.com/office/drawing/2014/main" id="{F4BF3082-F76E-F7F8-F672-066148313034}"/>
                </a:ext>
              </a:extLst>
            </p:cNvPr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22" name="Group 722">
            <a:extLst>
              <a:ext uri="{FF2B5EF4-FFF2-40B4-BE49-F238E27FC236}">
                <a16:creationId xmlns:a16="http://schemas.microsoft.com/office/drawing/2014/main" id="{37F3BA29-2542-C9F5-6144-32973ACBBC41}"/>
              </a:ext>
            </a:extLst>
          </p:cNvPr>
          <p:cNvGrpSpPr/>
          <p:nvPr/>
        </p:nvGrpSpPr>
        <p:grpSpPr>
          <a:xfrm>
            <a:off x="11785292" y="6576748"/>
            <a:ext cx="190500" cy="190500"/>
            <a:chOff x="0" y="0"/>
            <a:chExt cx="50173" cy="50173"/>
          </a:xfrm>
        </p:grpSpPr>
        <p:sp>
          <p:nvSpPr>
            <p:cNvPr id="723" name="Freeform 723">
              <a:extLst>
                <a:ext uri="{FF2B5EF4-FFF2-40B4-BE49-F238E27FC236}">
                  <a16:creationId xmlns:a16="http://schemas.microsoft.com/office/drawing/2014/main" id="{7AAFDF65-A4ED-CBF6-21F3-093981B51358}"/>
                </a:ext>
              </a:extLst>
            </p:cNvPr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724" name="TextBox 724">
              <a:extLst>
                <a:ext uri="{FF2B5EF4-FFF2-40B4-BE49-F238E27FC236}">
                  <a16:creationId xmlns:a16="http://schemas.microsoft.com/office/drawing/2014/main" id="{D7A9FC43-0D82-CBD0-1AC8-1A2A043708D9}"/>
                </a:ext>
              </a:extLst>
            </p:cNvPr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25" name="Group 725">
            <a:extLst>
              <a:ext uri="{FF2B5EF4-FFF2-40B4-BE49-F238E27FC236}">
                <a16:creationId xmlns:a16="http://schemas.microsoft.com/office/drawing/2014/main" id="{6BC0685A-A5A9-F80C-EE34-B2D51F9B31E3}"/>
              </a:ext>
            </a:extLst>
          </p:cNvPr>
          <p:cNvGrpSpPr/>
          <p:nvPr/>
        </p:nvGrpSpPr>
        <p:grpSpPr>
          <a:xfrm>
            <a:off x="12023417" y="6576748"/>
            <a:ext cx="190500" cy="190500"/>
            <a:chOff x="0" y="0"/>
            <a:chExt cx="50173" cy="50173"/>
          </a:xfrm>
        </p:grpSpPr>
        <p:sp>
          <p:nvSpPr>
            <p:cNvPr id="726" name="Freeform 726">
              <a:extLst>
                <a:ext uri="{FF2B5EF4-FFF2-40B4-BE49-F238E27FC236}">
                  <a16:creationId xmlns:a16="http://schemas.microsoft.com/office/drawing/2014/main" id="{03E1AC0F-797F-074A-100B-662781851D0A}"/>
                </a:ext>
              </a:extLst>
            </p:cNvPr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727" name="TextBox 727">
              <a:extLst>
                <a:ext uri="{FF2B5EF4-FFF2-40B4-BE49-F238E27FC236}">
                  <a16:creationId xmlns:a16="http://schemas.microsoft.com/office/drawing/2014/main" id="{4C29898C-5C64-7120-BE7E-1458B7B157B3}"/>
                </a:ext>
              </a:extLst>
            </p:cNvPr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28" name="Group 728">
            <a:extLst>
              <a:ext uri="{FF2B5EF4-FFF2-40B4-BE49-F238E27FC236}">
                <a16:creationId xmlns:a16="http://schemas.microsoft.com/office/drawing/2014/main" id="{FCC378A1-7497-7D7D-5EA3-65DFA92A2008}"/>
              </a:ext>
            </a:extLst>
          </p:cNvPr>
          <p:cNvGrpSpPr/>
          <p:nvPr/>
        </p:nvGrpSpPr>
        <p:grpSpPr>
          <a:xfrm>
            <a:off x="12261542" y="6576748"/>
            <a:ext cx="190500" cy="190500"/>
            <a:chOff x="0" y="0"/>
            <a:chExt cx="50173" cy="50173"/>
          </a:xfrm>
        </p:grpSpPr>
        <p:sp>
          <p:nvSpPr>
            <p:cNvPr id="729" name="Freeform 729">
              <a:extLst>
                <a:ext uri="{FF2B5EF4-FFF2-40B4-BE49-F238E27FC236}">
                  <a16:creationId xmlns:a16="http://schemas.microsoft.com/office/drawing/2014/main" id="{D535354D-0CEA-FA22-A32E-084F6696B5E0}"/>
                </a:ext>
              </a:extLst>
            </p:cNvPr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730" name="TextBox 730">
              <a:extLst>
                <a:ext uri="{FF2B5EF4-FFF2-40B4-BE49-F238E27FC236}">
                  <a16:creationId xmlns:a16="http://schemas.microsoft.com/office/drawing/2014/main" id="{B09F074F-83E8-94AC-AD7F-11D5740FAB68}"/>
                </a:ext>
              </a:extLst>
            </p:cNvPr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31" name="Group 731">
            <a:extLst>
              <a:ext uri="{FF2B5EF4-FFF2-40B4-BE49-F238E27FC236}">
                <a16:creationId xmlns:a16="http://schemas.microsoft.com/office/drawing/2014/main" id="{C9091D26-7809-9BC5-B8A7-4D0F0FCAAA26}"/>
              </a:ext>
            </a:extLst>
          </p:cNvPr>
          <p:cNvGrpSpPr/>
          <p:nvPr/>
        </p:nvGrpSpPr>
        <p:grpSpPr>
          <a:xfrm>
            <a:off x="12499667" y="6576748"/>
            <a:ext cx="190500" cy="190500"/>
            <a:chOff x="0" y="0"/>
            <a:chExt cx="50173" cy="50173"/>
          </a:xfrm>
        </p:grpSpPr>
        <p:sp>
          <p:nvSpPr>
            <p:cNvPr id="732" name="Freeform 732">
              <a:extLst>
                <a:ext uri="{FF2B5EF4-FFF2-40B4-BE49-F238E27FC236}">
                  <a16:creationId xmlns:a16="http://schemas.microsoft.com/office/drawing/2014/main" id="{7758BEB1-E6BC-DCCA-C0A0-3042176B4C95}"/>
                </a:ext>
              </a:extLst>
            </p:cNvPr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733" name="TextBox 733">
              <a:extLst>
                <a:ext uri="{FF2B5EF4-FFF2-40B4-BE49-F238E27FC236}">
                  <a16:creationId xmlns:a16="http://schemas.microsoft.com/office/drawing/2014/main" id="{1E6E868A-077B-E766-96E6-4C6E9FAAB585}"/>
                </a:ext>
              </a:extLst>
            </p:cNvPr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34" name="Group 734">
            <a:extLst>
              <a:ext uri="{FF2B5EF4-FFF2-40B4-BE49-F238E27FC236}">
                <a16:creationId xmlns:a16="http://schemas.microsoft.com/office/drawing/2014/main" id="{5049ABDA-41C0-8F44-C3CB-C2960A35666D}"/>
              </a:ext>
            </a:extLst>
          </p:cNvPr>
          <p:cNvGrpSpPr/>
          <p:nvPr/>
        </p:nvGrpSpPr>
        <p:grpSpPr>
          <a:xfrm>
            <a:off x="12737792" y="6576748"/>
            <a:ext cx="190500" cy="190500"/>
            <a:chOff x="0" y="0"/>
            <a:chExt cx="50173" cy="50173"/>
          </a:xfrm>
        </p:grpSpPr>
        <p:sp>
          <p:nvSpPr>
            <p:cNvPr id="735" name="Freeform 735">
              <a:extLst>
                <a:ext uri="{FF2B5EF4-FFF2-40B4-BE49-F238E27FC236}">
                  <a16:creationId xmlns:a16="http://schemas.microsoft.com/office/drawing/2014/main" id="{E8F52555-342D-0460-DD2D-60090D957206}"/>
                </a:ext>
              </a:extLst>
            </p:cNvPr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736" name="TextBox 736">
              <a:extLst>
                <a:ext uri="{FF2B5EF4-FFF2-40B4-BE49-F238E27FC236}">
                  <a16:creationId xmlns:a16="http://schemas.microsoft.com/office/drawing/2014/main" id="{244E6C7F-213B-7F8A-B365-04B2BD3B6568}"/>
                </a:ext>
              </a:extLst>
            </p:cNvPr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37" name="Group 737">
            <a:extLst>
              <a:ext uri="{FF2B5EF4-FFF2-40B4-BE49-F238E27FC236}">
                <a16:creationId xmlns:a16="http://schemas.microsoft.com/office/drawing/2014/main" id="{796D02A2-B085-D206-E832-87F2EA1C3863}"/>
              </a:ext>
            </a:extLst>
          </p:cNvPr>
          <p:cNvGrpSpPr/>
          <p:nvPr/>
        </p:nvGrpSpPr>
        <p:grpSpPr>
          <a:xfrm>
            <a:off x="12975917" y="6576748"/>
            <a:ext cx="190500" cy="190500"/>
            <a:chOff x="0" y="0"/>
            <a:chExt cx="50173" cy="50173"/>
          </a:xfrm>
        </p:grpSpPr>
        <p:sp>
          <p:nvSpPr>
            <p:cNvPr id="738" name="Freeform 738">
              <a:extLst>
                <a:ext uri="{FF2B5EF4-FFF2-40B4-BE49-F238E27FC236}">
                  <a16:creationId xmlns:a16="http://schemas.microsoft.com/office/drawing/2014/main" id="{59BAB7C6-C39C-8E9F-922D-5420A82E5F09}"/>
                </a:ext>
              </a:extLst>
            </p:cNvPr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739" name="TextBox 739">
              <a:extLst>
                <a:ext uri="{FF2B5EF4-FFF2-40B4-BE49-F238E27FC236}">
                  <a16:creationId xmlns:a16="http://schemas.microsoft.com/office/drawing/2014/main" id="{8CE69B80-B9C2-90C2-2CA1-4581610FE53D}"/>
                </a:ext>
              </a:extLst>
            </p:cNvPr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40" name="Group 740">
            <a:extLst>
              <a:ext uri="{FF2B5EF4-FFF2-40B4-BE49-F238E27FC236}">
                <a16:creationId xmlns:a16="http://schemas.microsoft.com/office/drawing/2014/main" id="{C1CD7C47-F97E-9EAB-4405-F36652CC504F}"/>
              </a:ext>
            </a:extLst>
          </p:cNvPr>
          <p:cNvGrpSpPr/>
          <p:nvPr/>
        </p:nvGrpSpPr>
        <p:grpSpPr>
          <a:xfrm>
            <a:off x="13214042" y="6576748"/>
            <a:ext cx="190500" cy="190500"/>
            <a:chOff x="0" y="0"/>
            <a:chExt cx="50173" cy="50173"/>
          </a:xfrm>
        </p:grpSpPr>
        <p:sp>
          <p:nvSpPr>
            <p:cNvPr id="741" name="Freeform 741">
              <a:extLst>
                <a:ext uri="{FF2B5EF4-FFF2-40B4-BE49-F238E27FC236}">
                  <a16:creationId xmlns:a16="http://schemas.microsoft.com/office/drawing/2014/main" id="{9D5BD56E-D887-03C9-A235-67FD7B2801F4}"/>
                </a:ext>
              </a:extLst>
            </p:cNvPr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742" name="TextBox 742">
              <a:extLst>
                <a:ext uri="{FF2B5EF4-FFF2-40B4-BE49-F238E27FC236}">
                  <a16:creationId xmlns:a16="http://schemas.microsoft.com/office/drawing/2014/main" id="{CE3A0C38-945C-9A10-F6FE-7F3273D804B7}"/>
                </a:ext>
              </a:extLst>
            </p:cNvPr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43" name="Group 743">
            <a:extLst>
              <a:ext uri="{FF2B5EF4-FFF2-40B4-BE49-F238E27FC236}">
                <a16:creationId xmlns:a16="http://schemas.microsoft.com/office/drawing/2014/main" id="{E27A2093-1C0D-305A-3890-8395509FC5A8}"/>
              </a:ext>
            </a:extLst>
          </p:cNvPr>
          <p:cNvGrpSpPr/>
          <p:nvPr/>
        </p:nvGrpSpPr>
        <p:grpSpPr>
          <a:xfrm>
            <a:off x="13452167" y="6576748"/>
            <a:ext cx="190500" cy="190500"/>
            <a:chOff x="0" y="0"/>
            <a:chExt cx="50173" cy="50173"/>
          </a:xfrm>
        </p:grpSpPr>
        <p:sp>
          <p:nvSpPr>
            <p:cNvPr id="744" name="Freeform 744">
              <a:extLst>
                <a:ext uri="{FF2B5EF4-FFF2-40B4-BE49-F238E27FC236}">
                  <a16:creationId xmlns:a16="http://schemas.microsoft.com/office/drawing/2014/main" id="{2EC51B92-2131-F3DD-AF1C-8528A69A800C}"/>
                </a:ext>
              </a:extLst>
            </p:cNvPr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745" name="TextBox 745">
              <a:extLst>
                <a:ext uri="{FF2B5EF4-FFF2-40B4-BE49-F238E27FC236}">
                  <a16:creationId xmlns:a16="http://schemas.microsoft.com/office/drawing/2014/main" id="{4FDA099E-4F8F-1EC1-720D-7D15EDD8D2C6}"/>
                </a:ext>
              </a:extLst>
            </p:cNvPr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46" name="Group 746">
            <a:extLst>
              <a:ext uri="{FF2B5EF4-FFF2-40B4-BE49-F238E27FC236}">
                <a16:creationId xmlns:a16="http://schemas.microsoft.com/office/drawing/2014/main" id="{94DA37DF-558E-392C-C87C-58C5BEDA0CD6}"/>
              </a:ext>
            </a:extLst>
          </p:cNvPr>
          <p:cNvGrpSpPr/>
          <p:nvPr/>
        </p:nvGrpSpPr>
        <p:grpSpPr>
          <a:xfrm>
            <a:off x="13690292" y="6576748"/>
            <a:ext cx="190500" cy="190500"/>
            <a:chOff x="0" y="0"/>
            <a:chExt cx="50173" cy="50173"/>
          </a:xfrm>
        </p:grpSpPr>
        <p:sp>
          <p:nvSpPr>
            <p:cNvPr id="747" name="Freeform 747">
              <a:extLst>
                <a:ext uri="{FF2B5EF4-FFF2-40B4-BE49-F238E27FC236}">
                  <a16:creationId xmlns:a16="http://schemas.microsoft.com/office/drawing/2014/main" id="{62343D03-5E44-2C34-1F5C-7572DE4002BE}"/>
                </a:ext>
              </a:extLst>
            </p:cNvPr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748" name="TextBox 748">
              <a:extLst>
                <a:ext uri="{FF2B5EF4-FFF2-40B4-BE49-F238E27FC236}">
                  <a16:creationId xmlns:a16="http://schemas.microsoft.com/office/drawing/2014/main" id="{CFCC6814-4199-4149-367E-BDCD78BF1BDE}"/>
                </a:ext>
              </a:extLst>
            </p:cNvPr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49" name="Group 749">
            <a:extLst>
              <a:ext uri="{FF2B5EF4-FFF2-40B4-BE49-F238E27FC236}">
                <a16:creationId xmlns:a16="http://schemas.microsoft.com/office/drawing/2014/main" id="{FCF0B68A-B879-5A49-EC6E-D36692494EDF}"/>
              </a:ext>
            </a:extLst>
          </p:cNvPr>
          <p:cNvGrpSpPr/>
          <p:nvPr/>
        </p:nvGrpSpPr>
        <p:grpSpPr>
          <a:xfrm>
            <a:off x="13928417" y="6576748"/>
            <a:ext cx="190500" cy="190500"/>
            <a:chOff x="0" y="0"/>
            <a:chExt cx="50173" cy="50173"/>
          </a:xfrm>
        </p:grpSpPr>
        <p:sp>
          <p:nvSpPr>
            <p:cNvPr id="750" name="Freeform 750">
              <a:extLst>
                <a:ext uri="{FF2B5EF4-FFF2-40B4-BE49-F238E27FC236}">
                  <a16:creationId xmlns:a16="http://schemas.microsoft.com/office/drawing/2014/main" id="{59CEF15D-68CA-4296-5BCB-0ABF40B2DE75}"/>
                </a:ext>
              </a:extLst>
            </p:cNvPr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751" name="TextBox 751">
              <a:extLst>
                <a:ext uri="{FF2B5EF4-FFF2-40B4-BE49-F238E27FC236}">
                  <a16:creationId xmlns:a16="http://schemas.microsoft.com/office/drawing/2014/main" id="{E8D471A4-A17B-AB1E-BC79-C9508BC02610}"/>
                </a:ext>
              </a:extLst>
            </p:cNvPr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52" name="Group 752">
            <a:extLst>
              <a:ext uri="{FF2B5EF4-FFF2-40B4-BE49-F238E27FC236}">
                <a16:creationId xmlns:a16="http://schemas.microsoft.com/office/drawing/2014/main" id="{D52E066E-68E5-5ACC-FA3E-657538D4162D}"/>
              </a:ext>
            </a:extLst>
          </p:cNvPr>
          <p:cNvGrpSpPr/>
          <p:nvPr/>
        </p:nvGrpSpPr>
        <p:grpSpPr>
          <a:xfrm>
            <a:off x="14166542" y="6576748"/>
            <a:ext cx="190500" cy="190500"/>
            <a:chOff x="0" y="0"/>
            <a:chExt cx="50173" cy="50173"/>
          </a:xfrm>
        </p:grpSpPr>
        <p:sp>
          <p:nvSpPr>
            <p:cNvPr id="753" name="Freeform 753">
              <a:extLst>
                <a:ext uri="{FF2B5EF4-FFF2-40B4-BE49-F238E27FC236}">
                  <a16:creationId xmlns:a16="http://schemas.microsoft.com/office/drawing/2014/main" id="{A2D21635-9D6E-E524-C023-2FAFC92BFBED}"/>
                </a:ext>
              </a:extLst>
            </p:cNvPr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754" name="TextBox 754">
              <a:extLst>
                <a:ext uri="{FF2B5EF4-FFF2-40B4-BE49-F238E27FC236}">
                  <a16:creationId xmlns:a16="http://schemas.microsoft.com/office/drawing/2014/main" id="{032EB02E-C060-274B-6DE6-46888C3BC4C2}"/>
                </a:ext>
              </a:extLst>
            </p:cNvPr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55" name="Group 755">
            <a:extLst>
              <a:ext uri="{FF2B5EF4-FFF2-40B4-BE49-F238E27FC236}">
                <a16:creationId xmlns:a16="http://schemas.microsoft.com/office/drawing/2014/main" id="{6DC1F369-332A-6D76-7168-4745E77674E4}"/>
              </a:ext>
            </a:extLst>
          </p:cNvPr>
          <p:cNvGrpSpPr/>
          <p:nvPr/>
        </p:nvGrpSpPr>
        <p:grpSpPr>
          <a:xfrm>
            <a:off x="14404667" y="6576748"/>
            <a:ext cx="190500" cy="190500"/>
            <a:chOff x="0" y="0"/>
            <a:chExt cx="50173" cy="50173"/>
          </a:xfrm>
        </p:grpSpPr>
        <p:sp>
          <p:nvSpPr>
            <p:cNvPr id="756" name="Freeform 756">
              <a:extLst>
                <a:ext uri="{FF2B5EF4-FFF2-40B4-BE49-F238E27FC236}">
                  <a16:creationId xmlns:a16="http://schemas.microsoft.com/office/drawing/2014/main" id="{636EA22C-C4FE-BE0F-237B-08748EC3A5A0}"/>
                </a:ext>
              </a:extLst>
            </p:cNvPr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757" name="TextBox 757">
              <a:extLst>
                <a:ext uri="{FF2B5EF4-FFF2-40B4-BE49-F238E27FC236}">
                  <a16:creationId xmlns:a16="http://schemas.microsoft.com/office/drawing/2014/main" id="{63B557A6-266B-7B34-26B2-48093F8694F5}"/>
                </a:ext>
              </a:extLst>
            </p:cNvPr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58" name="Group 758">
            <a:extLst>
              <a:ext uri="{FF2B5EF4-FFF2-40B4-BE49-F238E27FC236}">
                <a16:creationId xmlns:a16="http://schemas.microsoft.com/office/drawing/2014/main" id="{6C82C0BE-845E-7692-190B-B825965868BA}"/>
              </a:ext>
            </a:extLst>
          </p:cNvPr>
          <p:cNvGrpSpPr/>
          <p:nvPr/>
        </p:nvGrpSpPr>
        <p:grpSpPr>
          <a:xfrm>
            <a:off x="14642792" y="6576748"/>
            <a:ext cx="190500" cy="190500"/>
            <a:chOff x="0" y="0"/>
            <a:chExt cx="50173" cy="50173"/>
          </a:xfrm>
        </p:grpSpPr>
        <p:sp>
          <p:nvSpPr>
            <p:cNvPr id="759" name="Freeform 759">
              <a:extLst>
                <a:ext uri="{FF2B5EF4-FFF2-40B4-BE49-F238E27FC236}">
                  <a16:creationId xmlns:a16="http://schemas.microsoft.com/office/drawing/2014/main" id="{0F65AAE9-7F17-BA07-888B-A0FDACE718DF}"/>
                </a:ext>
              </a:extLst>
            </p:cNvPr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760" name="TextBox 760">
              <a:extLst>
                <a:ext uri="{FF2B5EF4-FFF2-40B4-BE49-F238E27FC236}">
                  <a16:creationId xmlns:a16="http://schemas.microsoft.com/office/drawing/2014/main" id="{A33E115C-8B8B-82DD-A905-878DF8A8EDF3}"/>
                </a:ext>
              </a:extLst>
            </p:cNvPr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61" name="Group 761">
            <a:extLst>
              <a:ext uri="{FF2B5EF4-FFF2-40B4-BE49-F238E27FC236}">
                <a16:creationId xmlns:a16="http://schemas.microsoft.com/office/drawing/2014/main" id="{E18F35D8-C91E-FB23-071A-6B56A90F4A00}"/>
              </a:ext>
            </a:extLst>
          </p:cNvPr>
          <p:cNvGrpSpPr/>
          <p:nvPr/>
        </p:nvGrpSpPr>
        <p:grpSpPr>
          <a:xfrm>
            <a:off x="14880917" y="6576748"/>
            <a:ext cx="190500" cy="190500"/>
            <a:chOff x="0" y="0"/>
            <a:chExt cx="50173" cy="50173"/>
          </a:xfrm>
        </p:grpSpPr>
        <p:sp>
          <p:nvSpPr>
            <p:cNvPr id="762" name="Freeform 762">
              <a:extLst>
                <a:ext uri="{FF2B5EF4-FFF2-40B4-BE49-F238E27FC236}">
                  <a16:creationId xmlns:a16="http://schemas.microsoft.com/office/drawing/2014/main" id="{62AFF171-27EB-B36F-B955-23FA822A6F86}"/>
                </a:ext>
              </a:extLst>
            </p:cNvPr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763" name="TextBox 763">
              <a:extLst>
                <a:ext uri="{FF2B5EF4-FFF2-40B4-BE49-F238E27FC236}">
                  <a16:creationId xmlns:a16="http://schemas.microsoft.com/office/drawing/2014/main" id="{6E840513-0F50-756A-166A-D311B53A8399}"/>
                </a:ext>
              </a:extLst>
            </p:cNvPr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64" name="Group 764">
            <a:extLst>
              <a:ext uri="{FF2B5EF4-FFF2-40B4-BE49-F238E27FC236}">
                <a16:creationId xmlns:a16="http://schemas.microsoft.com/office/drawing/2014/main" id="{A70E542A-2B8C-3E59-CA0B-91C9D91E595D}"/>
              </a:ext>
            </a:extLst>
          </p:cNvPr>
          <p:cNvGrpSpPr/>
          <p:nvPr/>
        </p:nvGrpSpPr>
        <p:grpSpPr>
          <a:xfrm>
            <a:off x="15119042" y="6576748"/>
            <a:ext cx="190500" cy="190500"/>
            <a:chOff x="0" y="0"/>
            <a:chExt cx="50173" cy="50173"/>
          </a:xfrm>
        </p:grpSpPr>
        <p:sp>
          <p:nvSpPr>
            <p:cNvPr id="765" name="Freeform 765">
              <a:extLst>
                <a:ext uri="{FF2B5EF4-FFF2-40B4-BE49-F238E27FC236}">
                  <a16:creationId xmlns:a16="http://schemas.microsoft.com/office/drawing/2014/main" id="{CE7657AD-FA35-3BBE-0DC1-F95CEE814540}"/>
                </a:ext>
              </a:extLst>
            </p:cNvPr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766" name="TextBox 766">
              <a:extLst>
                <a:ext uri="{FF2B5EF4-FFF2-40B4-BE49-F238E27FC236}">
                  <a16:creationId xmlns:a16="http://schemas.microsoft.com/office/drawing/2014/main" id="{30DD8C97-711E-1F39-15D3-4707DF8F7881}"/>
                </a:ext>
              </a:extLst>
            </p:cNvPr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67" name="Group 767">
            <a:extLst>
              <a:ext uri="{FF2B5EF4-FFF2-40B4-BE49-F238E27FC236}">
                <a16:creationId xmlns:a16="http://schemas.microsoft.com/office/drawing/2014/main" id="{9FF78BF0-28E6-8664-1312-CDCC8D5B83D5}"/>
              </a:ext>
            </a:extLst>
          </p:cNvPr>
          <p:cNvGrpSpPr/>
          <p:nvPr/>
        </p:nvGrpSpPr>
        <p:grpSpPr>
          <a:xfrm>
            <a:off x="15357167" y="6576748"/>
            <a:ext cx="190500" cy="190500"/>
            <a:chOff x="0" y="0"/>
            <a:chExt cx="50173" cy="50173"/>
          </a:xfrm>
        </p:grpSpPr>
        <p:sp>
          <p:nvSpPr>
            <p:cNvPr id="768" name="Freeform 768">
              <a:extLst>
                <a:ext uri="{FF2B5EF4-FFF2-40B4-BE49-F238E27FC236}">
                  <a16:creationId xmlns:a16="http://schemas.microsoft.com/office/drawing/2014/main" id="{FAD46CCC-8704-4E1D-A656-C809EBA9A0F0}"/>
                </a:ext>
              </a:extLst>
            </p:cNvPr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769" name="TextBox 769">
              <a:extLst>
                <a:ext uri="{FF2B5EF4-FFF2-40B4-BE49-F238E27FC236}">
                  <a16:creationId xmlns:a16="http://schemas.microsoft.com/office/drawing/2014/main" id="{B7210135-6D1A-0C96-26A6-D11BFCC633CD}"/>
                </a:ext>
              </a:extLst>
            </p:cNvPr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70" name="Group 770">
            <a:extLst>
              <a:ext uri="{FF2B5EF4-FFF2-40B4-BE49-F238E27FC236}">
                <a16:creationId xmlns:a16="http://schemas.microsoft.com/office/drawing/2014/main" id="{9EB206F2-2C89-7187-32AB-A5E7EA275856}"/>
              </a:ext>
            </a:extLst>
          </p:cNvPr>
          <p:cNvGrpSpPr/>
          <p:nvPr/>
        </p:nvGrpSpPr>
        <p:grpSpPr>
          <a:xfrm>
            <a:off x="15595292" y="6576748"/>
            <a:ext cx="190500" cy="190500"/>
            <a:chOff x="0" y="0"/>
            <a:chExt cx="50173" cy="50173"/>
          </a:xfrm>
        </p:grpSpPr>
        <p:sp>
          <p:nvSpPr>
            <p:cNvPr id="771" name="Freeform 771">
              <a:extLst>
                <a:ext uri="{FF2B5EF4-FFF2-40B4-BE49-F238E27FC236}">
                  <a16:creationId xmlns:a16="http://schemas.microsoft.com/office/drawing/2014/main" id="{A2B38DE5-6483-0BD7-167B-01BF6D28C50B}"/>
                </a:ext>
              </a:extLst>
            </p:cNvPr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772" name="TextBox 772">
              <a:extLst>
                <a:ext uri="{FF2B5EF4-FFF2-40B4-BE49-F238E27FC236}">
                  <a16:creationId xmlns:a16="http://schemas.microsoft.com/office/drawing/2014/main" id="{001D52A3-D298-14FC-789B-85D53E68F2F6}"/>
                </a:ext>
              </a:extLst>
            </p:cNvPr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73" name="Group 773">
            <a:extLst>
              <a:ext uri="{FF2B5EF4-FFF2-40B4-BE49-F238E27FC236}">
                <a16:creationId xmlns:a16="http://schemas.microsoft.com/office/drawing/2014/main" id="{C9593F19-3B46-A569-2511-054BD75ADFDE}"/>
              </a:ext>
            </a:extLst>
          </p:cNvPr>
          <p:cNvGrpSpPr/>
          <p:nvPr/>
        </p:nvGrpSpPr>
        <p:grpSpPr>
          <a:xfrm>
            <a:off x="15833417" y="6576748"/>
            <a:ext cx="190500" cy="190500"/>
            <a:chOff x="0" y="0"/>
            <a:chExt cx="50173" cy="50173"/>
          </a:xfrm>
        </p:grpSpPr>
        <p:sp>
          <p:nvSpPr>
            <p:cNvPr id="774" name="Freeform 774">
              <a:extLst>
                <a:ext uri="{FF2B5EF4-FFF2-40B4-BE49-F238E27FC236}">
                  <a16:creationId xmlns:a16="http://schemas.microsoft.com/office/drawing/2014/main" id="{505CCD80-7759-FC5A-1B73-34551DCAB081}"/>
                </a:ext>
              </a:extLst>
            </p:cNvPr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775" name="TextBox 775">
              <a:extLst>
                <a:ext uri="{FF2B5EF4-FFF2-40B4-BE49-F238E27FC236}">
                  <a16:creationId xmlns:a16="http://schemas.microsoft.com/office/drawing/2014/main" id="{45BD5923-B9E4-6B37-50F7-628C07060144}"/>
                </a:ext>
              </a:extLst>
            </p:cNvPr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76" name="Group 776">
            <a:extLst>
              <a:ext uri="{FF2B5EF4-FFF2-40B4-BE49-F238E27FC236}">
                <a16:creationId xmlns:a16="http://schemas.microsoft.com/office/drawing/2014/main" id="{34FBE451-A763-4434-A525-1CA787BF4C6B}"/>
              </a:ext>
            </a:extLst>
          </p:cNvPr>
          <p:cNvGrpSpPr/>
          <p:nvPr/>
        </p:nvGrpSpPr>
        <p:grpSpPr>
          <a:xfrm>
            <a:off x="16071542" y="6576748"/>
            <a:ext cx="190500" cy="190500"/>
            <a:chOff x="0" y="0"/>
            <a:chExt cx="50173" cy="50173"/>
          </a:xfrm>
        </p:grpSpPr>
        <p:sp>
          <p:nvSpPr>
            <p:cNvPr id="777" name="Freeform 777">
              <a:extLst>
                <a:ext uri="{FF2B5EF4-FFF2-40B4-BE49-F238E27FC236}">
                  <a16:creationId xmlns:a16="http://schemas.microsoft.com/office/drawing/2014/main" id="{646DB6FB-836B-9AE0-E24B-1BC1F1EB0D58}"/>
                </a:ext>
              </a:extLst>
            </p:cNvPr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778" name="TextBox 778">
              <a:extLst>
                <a:ext uri="{FF2B5EF4-FFF2-40B4-BE49-F238E27FC236}">
                  <a16:creationId xmlns:a16="http://schemas.microsoft.com/office/drawing/2014/main" id="{55B34A19-36D9-324B-6589-2B5AB23FC792}"/>
                </a:ext>
              </a:extLst>
            </p:cNvPr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79" name="Group 779">
            <a:extLst>
              <a:ext uri="{FF2B5EF4-FFF2-40B4-BE49-F238E27FC236}">
                <a16:creationId xmlns:a16="http://schemas.microsoft.com/office/drawing/2014/main" id="{BBF3A2A2-0E6E-14E4-D988-C4803DC551B3}"/>
              </a:ext>
            </a:extLst>
          </p:cNvPr>
          <p:cNvGrpSpPr/>
          <p:nvPr/>
        </p:nvGrpSpPr>
        <p:grpSpPr>
          <a:xfrm>
            <a:off x="16309667" y="6576748"/>
            <a:ext cx="190500" cy="190500"/>
            <a:chOff x="0" y="0"/>
            <a:chExt cx="50173" cy="50173"/>
          </a:xfrm>
        </p:grpSpPr>
        <p:sp>
          <p:nvSpPr>
            <p:cNvPr id="780" name="Freeform 780">
              <a:extLst>
                <a:ext uri="{FF2B5EF4-FFF2-40B4-BE49-F238E27FC236}">
                  <a16:creationId xmlns:a16="http://schemas.microsoft.com/office/drawing/2014/main" id="{3A7DCC70-841B-E5DD-D1F5-376C8CE0C411}"/>
                </a:ext>
              </a:extLst>
            </p:cNvPr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781" name="TextBox 781">
              <a:extLst>
                <a:ext uri="{FF2B5EF4-FFF2-40B4-BE49-F238E27FC236}">
                  <a16:creationId xmlns:a16="http://schemas.microsoft.com/office/drawing/2014/main" id="{C5BADC2D-1752-8723-3C02-DF5B4C81BADF}"/>
                </a:ext>
              </a:extLst>
            </p:cNvPr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82" name="Group 782">
            <a:extLst>
              <a:ext uri="{FF2B5EF4-FFF2-40B4-BE49-F238E27FC236}">
                <a16:creationId xmlns:a16="http://schemas.microsoft.com/office/drawing/2014/main" id="{4E46EA23-C2A0-E088-CC77-D33FEF301CFF}"/>
              </a:ext>
            </a:extLst>
          </p:cNvPr>
          <p:cNvGrpSpPr/>
          <p:nvPr/>
        </p:nvGrpSpPr>
        <p:grpSpPr>
          <a:xfrm>
            <a:off x="16547792" y="6576748"/>
            <a:ext cx="190500" cy="190500"/>
            <a:chOff x="0" y="0"/>
            <a:chExt cx="50173" cy="50173"/>
          </a:xfrm>
        </p:grpSpPr>
        <p:sp>
          <p:nvSpPr>
            <p:cNvPr id="783" name="Freeform 783">
              <a:extLst>
                <a:ext uri="{FF2B5EF4-FFF2-40B4-BE49-F238E27FC236}">
                  <a16:creationId xmlns:a16="http://schemas.microsoft.com/office/drawing/2014/main" id="{2E7E6E45-A7CC-B3CB-68F7-6A6870215347}"/>
                </a:ext>
              </a:extLst>
            </p:cNvPr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784" name="TextBox 784">
              <a:extLst>
                <a:ext uri="{FF2B5EF4-FFF2-40B4-BE49-F238E27FC236}">
                  <a16:creationId xmlns:a16="http://schemas.microsoft.com/office/drawing/2014/main" id="{2D8211CD-FE46-7F50-857E-752D65933DFB}"/>
                </a:ext>
              </a:extLst>
            </p:cNvPr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85" name="Group 785">
            <a:extLst>
              <a:ext uri="{FF2B5EF4-FFF2-40B4-BE49-F238E27FC236}">
                <a16:creationId xmlns:a16="http://schemas.microsoft.com/office/drawing/2014/main" id="{7C7E016E-DF17-FC10-C725-5886F4CC7EF6}"/>
              </a:ext>
            </a:extLst>
          </p:cNvPr>
          <p:cNvGrpSpPr/>
          <p:nvPr/>
        </p:nvGrpSpPr>
        <p:grpSpPr>
          <a:xfrm>
            <a:off x="16785917" y="6576748"/>
            <a:ext cx="190500" cy="190500"/>
            <a:chOff x="0" y="0"/>
            <a:chExt cx="50173" cy="50173"/>
          </a:xfrm>
        </p:grpSpPr>
        <p:sp>
          <p:nvSpPr>
            <p:cNvPr id="786" name="Freeform 786">
              <a:extLst>
                <a:ext uri="{FF2B5EF4-FFF2-40B4-BE49-F238E27FC236}">
                  <a16:creationId xmlns:a16="http://schemas.microsoft.com/office/drawing/2014/main" id="{6651AC06-03F7-129D-D50A-552AE788E0AF}"/>
                </a:ext>
              </a:extLst>
            </p:cNvPr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787" name="TextBox 787">
              <a:extLst>
                <a:ext uri="{FF2B5EF4-FFF2-40B4-BE49-F238E27FC236}">
                  <a16:creationId xmlns:a16="http://schemas.microsoft.com/office/drawing/2014/main" id="{1CEB5181-F869-659B-C2F0-D5DC516CB44B}"/>
                </a:ext>
              </a:extLst>
            </p:cNvPr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88" name="Group 788">
            <a:extLst>
              <a:ext uri="{FF2B5EF4-FFF2-40B4-BE49-F238E27FC236}">
                <a16:creationId xmlns:a16="http://schemas.microsoft.com/office/drawing/2014/main" id="{2B09D4EF-5D4F-585D-4B3D-AE82C3DB2E3F}"/>
              </a:ext>
            </a:extLst>
          </p:cNvPr>
          <p:cNvGrpSpPr/>
          <p:nvPr/>
        </p:nvGrpSpPr>
        <p:grpSpPr>
          <a:xfrm>
            <a:off x="17024042" y="6576748"/>
            <a:ext cx="190500" cy="190500"/>
            <a:chOff x="0" y="0"/>
            <a:chExt cx="50173" cy="50173"/>
          </a:xfrm>
        </p:grpSpPr>
        <p:sp>
          <p:nvSpPr>
            <p:cNvPr id="789" name="Freeform 789">
              <a:extLst>
                <a:ext uri="{FF2B5EF4-FFF2-40B4-BE49-F238E27FC236}">
                  <a16:creationId xmlns:a16="http://schemas.microsoft.com/office/drawing/2014/main" id="{513D6B81-D3F8-9FD5-D148-F743B6D4221C}"/>
                </a:ext>
              </a:extLst>
            </p:cNvPr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790" name="TextBox 790">
              <a:extLst>
                <a:ext uri="{FF2B5EF4-FFF2-40B4-BE49-F238E27FC236}">
                  <a16:creationId xmlns:a16="http://schemas.microsoft.com/office/drawing/2014/main" id="{1DB6142A-AFFC-436B-7DBE-D328C03DA49E}"/>
                </a:ext>
              </a:extLst>
            </p:cNvPr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91" name="Group 791">
            <a:extLst>
              <a:ext uri="{FF2B5EF4-FFF2-40B4-BE49-F238E27FC236}">
                <a16:creationId xmlns:a16="http://schemas.microsoft.com/office/drawing/2014/main" id="{2A3B29BB-2AE3-95B2-5D57-191F21C0297E}"/>
              </a:ext>
            </a:extLst>
          </p:cNvPr>
          <p:cNvGrpSpPr/>
          <p:nvPr/>
        </p:nvGrpSpPr>
        <p:grpSpPr>
          <a:xfrm>
            <a:off x="17262167" y="6576748"/>
            <a:ext cx="190500" cy="190500"/>
            <a:chOff x="0" y="0"/>
            <a:chExt cx="50173" cy="50173"/>
          </a:xfrm>
        </p:grpSpPr>
        <p:sp>
          <p:nvSpPr>
            <p:cNvPr id="792" name="Freeform 792">
              <a:extLst>
                <a:ext uri="{FF2B5EF4-FFF2-40B4-BE49-F238E27FC236}">
                  <a16:creationId xmlns:a16="http://schemas.microsoft.com/office/drawing/2014/main" id="{6C6EB09C-07F0-8A24-A64E-8F70D8008066}"/>
                </a:ext>
              </a:extLst>
            </p:cNvPr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793" name="TextBox 793">
              <a:extLst>
                <a:ext uri="{FF2B5EF4-FFF2-40B4-BE49-F238E27FC236}">
                  <a16:creationId xmlns:a16="http://schemas.microsoft.com/office/drawing/2014/main" id="{75BF0447-9233-CE82-6C38-400633D7E797}"/>
                </a:ext>
              </a:extLst>
            </p:cNvPr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94" name="Group 794">
            <a:extLst>
              <a:ext uri="{FF2B5EF4-FFF2-40B4-BE49-F238E27FC236}">
                <a16:creationId xmlns:a16="http://schemas.microsoft.com/office/drawing/2014/main" id="{67C2DE57-9DB8-2605-65FD-3917BC293FEF}"/>
              </a:ext>
            </a:extLst>
          </p:cNvPr>
          <p:cNvGrpSpPr/>
          <p:nvPr/>
        </p:nvGrpSpPr>
        <p:grpSpPr>
          <a:xfrm>
            <a:off x="17500292" y="6576748"/>
            <a:ext cx="190500" cy="190500"/>
            <a:chOff x="0" y="0"/>
            <a:chExt cx="50173" cy="50173"/>
          </a:xfrm>
        </p:grpSpPr>
        <p:sp>
          <p:nvSpPr>
            <p:cNvPr id="795" name="Freeform 795">
              <a:extLst>
                <a:ext uri="{FF2B5EF4-FFF2-40B4-BE49-F238E27FC236}">
                  <a16:creationId xmlns:a16="http://schemas.microsoft.com/office/drawing/2014/main" id="{D3681D1D-3BFB-7470-1283-364AE32ABB3E}"/>
                </a:ext>
              </a:extLst>
            </p:cNvPr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796" name="TextBox 796">
              <a:extLst>
                <a:ext uri="{FF2B5EF4-FFF2-40B4-BE49-F238E27FC236}">
                  <a16:creationId xmlns:a16="http://schemas.microsoft.com/office/drawing/2014/main" id="{DD7477A5-4277-04D9-E334-48F83F5F98D1}"/>
                </a:ext>
              </a:extLst>
            </p:cNvPr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97" name="Group 797">
            <a:extLst>
              <a:ext uri="{FF2B5EF4-FFF2-40B4-BE49-F238E27FC236}">
                <a16:creationId xmlns:a16="http://schemas.microsoft.com/office/drawing/2014/main" id="{DF1EA471-C740-2DEB-CA63-1C15AFA6E4EC}"/>
              </a:ext>
            </a:extLst>
          </p:cNvPr>
          <p:cNvGrpSpPr/>
          <p:nvPr/>
        </p:nvGrpSpPr>
        <p:grpSpPr>
          <a:xfrm>
            <a:off x="2260126" y="7162999"/>
            <a:ext cx="190500" cy="190500"/>
            <a:chOff x="0" y="0"/>
            <a:chExt cx="50173" cy="50173"/>
          </a:xfrm>
        </p:grpSpPr>
        <p:sp>
          <p:nvSpPr>
            <p:cNvPr id="798" name="Freeform 798">
              <a:extLst>
                <a:ext uri="{FF2B5EF4-FFF2-40B4-BE49-F238E27FC236}">
                  <a16:creationId xmlns:a16="http://schemas.microsoft.com/office/drawing/2014/main" id="{1B146D6A-344B-251F-7BFF-6DF2B48542B9}"/>
                </a:ext>
              </a:extLst>
            </p:cNvPr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799" name="TextBox 799">
              <a:extLst>
                <a:ext uri="{FF2B5EF4-FFF2-40B4-BE49-F238E27FC236}">
                  <a16:creationId xmlns:a16="http://schemas.microsoft.com/office/drawing/2014/main" id="{4233A4E0-471A-4675-4B86-FC9D1D52456E}"/>
                </a:ext>
              </a:extLst>
            </p:cNvPr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00" name="Group 800">
            <a:extLst>
              <a:ext uri="{FF2B5EF4-FFF2-40B4-BE49-F238E27FC236}">
                <a16:creationId xmlns:a16="http://schemas.microsoft.com/office/drawing/2014/main" id="{94AAFE08-53BD-DEDC-F983-63B1278FB416}"/>
              </a:ext>
            </a:extLst>
          </p:cNvPr>
          <p:cNvGrpSpPr/>
          <p:nvPr/>
        </p:nvGrpSpPr>
        <p:grpSpPr>
          <a:xfrm>
            <a:off x="2488892" y="7162999"/>
            <a:ext cx="190500" cy="190500"/>
            <a:chOff x="0" y="0"/>
            <a:chExt cx="50173" cy="50173"/>
          </a:xfrm>
        </p:grpSpPr>
        <p:sp>
          <p:nvSpPr>
            <p:cNvPr id="801" name="Freeform 801">
              <a:extLst>
                <a:ext uri="{FF2B5EF4-FFF2-40B4-BE49-F238E27FC236}">
                  <a16:creationId xmlns:a16="http://schemas.microsoft.com/office/drawing/2014/main" id="{3018B6B4-5394-A8B6-2DF2-15084CA727F5}"/>
                </a:ext>
              </a:extLst>
            </p:cNvPr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802" name="TextBox 802">
              <a:extLst>
                <a:ext uri="{FF2B5EF4-FFF2-40B4-BE49-F238E27FC236}">
                  <a16:creationId xmlns:a16="http://schemas.microsoft.com/office/drawing/2014/main" id="{C77B566B-D27B-CD84-32D1-392743D9CC4D}"/>
                </a:ext>
              </a:extLst>
            </p:cNvPr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03" name="Group 803">
            <a:extLst>
              <a:ext uri="{FF2B5EF4-FFF2-40B4-BE49-F238E27FC236}">
                <a16:creationId xmlns:a16="http://schemas.microsoft.com/office/drawing/2014/main" id="{4C18C0AE-EDFF-5BD5-D085-71B99A02B555}"/>
              </a:ext>
            </a:extLst>
          </p:cNvPr>
          <p:cNvGrpSpPr/>
          <p:nvPr/>
        </p:nvGrpSpPr>
        <p:grpSpPr>
          <a:xfrm>
            <a:off x="2727017" y="7162999"/>
            <a:ext cx="190500" cy="190500"/>
            <a:chOff x="0" y="0"/>
            <a:chExt cx="50173" cy="50173"/>
          </a:xfrm>
        </p:grpSpPr>
        <p:sp>
          <p:nvSpPr>
            <p:cNvPr id="804" name="Freeform 804">
              <a:extLst>
                <a:ext uri="{FF2B5EF4-FFF2-40B4-BE49-F238E27FC236}">
                  <a16:creationId xmlns:a16="http://schemas.microsoft.com/office/drawing/2014/main" id="{E1EB602A-FBEE-B5A7-2148-C291D7A86FFD}"/>
                </a:ext>
              </a:extLst>
            </p:cNvPr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805" name="TextBox 805">
              <a:extLst>
                <a:ext uri="{FF2B5EF4-FFF2-40B4-BE49-F238E27FC236}">
                  <a16:creationId xmlns:a16="http://schemas.microsoft.com/office/drawing/2014/main" id="{2EA02EE8-2BA6-268D-252A-7EAF9E601F60}"/>
                </a:ext>
              </a:extLst>
            </p:cNvPr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06" name="Group 806">
            <a:extLst>
              <a:ext uri="{FF2B5EF4-FFF2-40B4-BE49-F238E27FC236}">
                <a16:creationId xmlns:a16="http://schemas.microsoft.com/office/drawing/2014/main" id="{07B83AEF-F664-3A03-20F7-E83A70727EA1}"/>
              </a:ext>
            </a:extLst>
          </p:cNvPr>
          <p:cNvGrpSpPr/>
          <p:nvPr/>
        </p:nvGrpSpPr>
        <p:grpSpPr>
          <a:xfrm>
            <a:off x="2965142" y="7162999"/>
            <a:ext cx="190500" cy="190500"/>
            <a:chOff x="0" y="0"/>
            <a:chExt cx="50173" cy="50173"/>
          </a:xfrm>
        </p:grpSpPr>
        <p:sp>
          <p:nvSpPr>
            <p:cNvPr id="807" name="Freeform 807">
              <a:extLst>
                <a:ext uri="{FF2B5EF4-FFF2-40B4-BE49-F238E27FC236}">
                  <a16:creationId xmlns:a16="http://schemas.microsoft.com/office/drawing/2014/main" id="{6ACE3200-8106-76C7-BDA2-743C7C4DA522}"/>
                </a:ext>
              </a:extLst>
            </p:cNvPr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808" name="TextBox 808">
              <a:extLst>
                <a:ext uri="{FF2B5EF4-FFF2-40B4-BE49-F238E27FC236}">
                  <a16:creationId xmlns:a16="http://schemas.microsoft.com/office/drawing/2014/main" id="{3536E39D-E77D-98D1-64A4-DADCA64D8AE4}"/>
                </a:ext>
              </a:extLst>
            </p:cNvPr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09" name="Group 809">
            <a:extLst>
              <a:ext uri="{FF2B5EF4-FFF2-40B4-BE49-F238E27FC236}">
                <a16:creationId xmlns:a16="http://schemas.microsoft.com/office/drawing/2014/main" id="{32F40E1C-ABE8-B692-729D-144FBDE4AD03}"/>
              </a:ext>
            </a:extLst>
          </p:cNvPr>
          <p:cNvGrpSpPr/>
          <p:nvPr/>
        </p:nvGrpSpPr>
        <p:grpSpPr>
          <a:xfrm>
            <a:off x="3203267" y="7162999"/>
            <a:ext cx="190500" cy="190500"/>
            <a:chOff x="0" y="0"/>
            <a:chExt cx="50173" cy="50173"/>
          </a:xfrm>
        </p:grpSpPr>
        <p:sp>
          <p:nvSpPr>
            <p:cNvPr id="810" name="Freeform 810">
              <a:extLst>
                <a:ext uri="{FF2B5EF4-FFF2-40B4-BE49-F238E27FC236}">
                  <a16:creationId xmlns:a16="http://schemas.microsoft.com/office/drawing/2014/main" id="{F02F83A4-8821-9534-3D34-435A594732A7}"/>
                </a:ext>
              </a:extLst>
            </p:cNvPr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811" name="TextBox 811">
              <a:extLst>
                <a:ext uri="{FF2B5EF4-FFF2-40B4-BE49-F238E27FC236}">
                  <a16:creationId xmlns:a16="http://schemas.microsoft.com/office/drawing/2014/main" id="{140A9C20-CBCC-E6B5-B121-4DEC176ED26D}"/>
                </a:ext>
              </a:extLst>
            </p:cNvPr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12" name="Group 812">
            <a:extLst>
              <a:ext uri="{FF2B5EF4-FFF2-40B4-BE49-F238E27FC236}">
                <a16:creationId xmlns:a16="http://schemas.microsoft.com/office/drawing/2014/main" id="{A92D152B-14C7-3875-5E5D-E4DD902CE47E}"/>
              </a:ext>
            </a:extLst>
          </p:cNvPr>
          <p:cNvGrpSpPr/>
          <p:nvPr/>
        </p:nvGrpSpPr>
        <p:grpSpPr>
          <a:xfrm>
            <a:off x="3441392" y="7162999"/>
            <a:ext cx="190500" cy="190500"/>
            <a:chOff x="0" y="0"/>
            <a:chExt cx="50173" cy="50173"/>
          </a:xfrm>
        </p:grpSpPr>
        <p:sp>
          <p:nvSpPr>
            <p:cNvPr id="813" name="Freeform 813">
              <a:extLst>
                <a:ext uri="{FF2B5EF4-FFF2-40B4-BE49-F238E27FC236}">
                  <a16:creationId xmlns:a16="http://schemas.microsoft.com/office/drawing/2014/main" id="{82340249-B2D9-AD4D-A7EA-D761C1987FA1}"/>
                </a:ext>
              </a:extLst>
            </p:cNvPr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814" name="TextBox 814">
              <a:extLst>
                <a:ext uri="{FF2B5EF4-FFF2-40B4-BE49-F238E27FC236}">
                  <a16:creationId xmlns:a16="http://schemas.microsoft.com/office/drawing/2014/main" id="{FD0CB128-CD59-EF15-4E7E-A2ADBC018F9B}"/>
                </a:ext>
              </a:extLst>
            </p:cNvPr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15" name="Group 815">
            <a:extLst>
              <a:ext uri="{FF2B5EF4-FFF2-40B4-BE49-F238E27FC236}">
                <a16:creationId xmlns:a16="http://schemas.microsoft.com/office/drawing/2014/main" id="{C47A70F3-2181-7F80-13E9-2DB858A4BD1C}"/>
              </a:ext>
            </a:extLst>
          </p:cNvPr>
          <p:cNvGrpSpPr/>
          <p:nvPr/>
        </p:nvGrpSpPr>
        <p:grpSpPr>
          <a:xfrm>
            <a:off x="3679517" y="7162999"/>
            <a:ext cx="190500" cy="190500"/>
            <a:chOff x="0" y="0"/>
            <a:chExt cx="50173" cy="50173"/>
          </a:xfrm>
        </p:grpSpPr>
        <p:sp>
          <p:nvSpPr>
            <p:cNvPr id="816" name="Freeform 816">
              <a:extLst>
                <a:ext uri="{FF2B5EF4-FFF2-40B4-BE49-F238E27FC236}">
                  <a16:creationId xmlns:a16="http://schemas.microsoft.com/office/drawing/2014/main" id="{42A3A055-5FC8-43CC-8D74-6C7149BDD0D7}"/>
                </a:ext>
              </a:extLst>
            </p:cNvPr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817" name="TextBox 817">
              <a:extLst>
                <a:ext uri="{FF2B5EF4-FFF2-40B4-BE49-F238E27FC236}">
                  <a16:creationId xmlns:a16="http://schemas.microsoft.com/office/drawing/2014/main" id="{F6DD9BC3-092E-2B0A-DEBD-D1CBA826241C}"/>
                </a:ext>
              </a:extLst>
            </p:cNvPr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18" name="Group 818">
            <a:extLst>
              <a:ext uri="{FF2B5EF4-FFF2-40B4-BE49-F238E27FC236}">
                <a16:creationId xmlns:a16="http://schemas.microsoft.com/office/drawing/2014/main" id="{B778BC58-5B79-A763-0FA3-8F417E79511E}"/>
              </a:ext>
            </a:extLst>
          </p:cNvPr>
          <p:cNvGrpSpPr/>
          <p:nvPr/>
        </p:nvGrpSpPr>
        <p:grpSpPr>
          <a:xfrm>
            <a:off x="3917642" y="7162999"/>
            <a:ext cx="190500" cy="190500"/>
            <a:chOff x="0" y="0"/>
            <a:chExt cx="50173" cy="50173"/>
          </a:xfrm>
        </p:grpSpPr>
        <p:sp>
          <p:nvSpPr>
            <p:cNvPr id="819" name="Freeform 819">
              <a:extLst>
                <a:ext uri="{FF2B5EF4-FFF2-40B4-BE49-F238E27FC236}">
                  <a16:creationId xmlns:a16="http://schemas.microsoft.com/office/drawing/2014/main" id="{5F080C7C-E2A4-459B-E4E4-84938F4C6E5B}"/>
                </a:ext>
              </a:extLst>
            </p:cNvPr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820" name="TextBox 820">
              <a:extLst>
                <a:ext uri="{FF2B5EF4-FFF2-40B4-BE49-F238E27FC236}">
                  <a16:creationId xmlns:a16="http://schemas.microsoft.com/office/drawing/2014/main" id="{C4333922-C290-BCD8-CE6E-5C716085D10D}"/>
                </a:ext>
              </a:extLst>
            </p:cNvPr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21" name="Group 821">
            <a:extLst>
              <a:ext uri="{FF2B5EF4-FFF2-40B4-BE49-F238E27FC236}">
                <a16:creationId xmlns:a16="http://schemas.microsoft.com/office/drawing/2014/main" id="{20F19F3E-4923-FECC-113C-460763B9EFA9}"/>
              </a:ext>
            </a:extLst>
          </p:cNvPr>
          <p:cNvGrpSpPr/>
          <p:nvPr/>
        </p:nvGrpSpPr>
        <p:grpSpPr>
          <a:xfrm>
            <a:off x="4155767" y="7162999"/>
            <a:ext cx="190500" cy="190500"/>
            <a:chOff x="0" y="0"/>
            <a:chExt cx="50173" cy="50173"/>
          </a:xfrm>
        </p:grpSpPr>
        <p:sp>
          <p:nvSpPr>
            <p:cNvPr id="822" name="Freeform 822">
              <a:extLst>
                <a:ext uri="{FF2B5EF4-FFF2-40B4-BE49-F238E27FC236}">
                  <a16:creationId xmlns:a16="http://schemas.microsoft.com/office/drawing/2014/main" id="{0EB2D902-B62A-DD3E-65A2-28DB784953FA}"/>
                </a:ext>
              </a:extLst>
            </p:cNvPr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823" name="TextBox 823">
              <a:extLst>
                <a:ext uri="{FF2B5EF4-FFF2-40B4-BE49-F238E27FC236}">
                  <a16:creationId xmlns:a16="http://schemas.microsoft.com/office/drawing/2014/main" id="{341CE970-74FD-B45F-77C0-9887DEBA96D2}"/>
                </a:ext>
              </a:extLst>
            </p:cNvPr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24" name="Group 824">
            <a:extLst>
              <a:ext uri="{FF2B5EF4-FFF2-40B4-BE49-F238E27FC236}">
                <a16:creationId xmlns:a16="http://schemas.microsoft.com/office/drawing/2014/main" id="{9512D8C5-68FF-78B6-ABB7-B5DA9B193047}"/>
              </a:ext>
            </a:extLst>
          </p:cNvPr>
          <p:cNvGrpSpPr/>
          <p:nvPr/>
        </p:nvGrpSpPr>
        <p:grpSpPr>
          <a:xfrm>
            <a:off x="4393892" y="7162999"/>
            <a:ext cx="190500" cy="190500"/>
            <a:chOff x="0" y="0"/>
            <a:chExt cx="50173" cy="50173"/>
          </a:xfrm>
        </p:grpSpPr>
        <p:sp>
          <p:nvSpPr>
            <p:cNvPr id="825" name="Freeform 825">
              <a:extLst>
                <a:ext uri="{FF2B5EF4-FFF2-40B4-BE49-F238E27FC236}">
                  <a16:creationId xmlns:a16="http://schemas.microsoft.com/office/drawing/2014/main" id="{623F691B-CB3C-29E1-20C8-8C0FF5F91E9B}"/>
                </a:ext>
              </a:extLst>
            </p:cNvPr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826" name="TextBox 826">
              <a:extLst>
                <a:ext uri="{FF2B5EF4-FFF2-40B4-BE49-F238E27FC236}">
                  <a16:creationId xmlns:a16="http://schemas.microsoft.com/office/drawing/2014/main" id="{A8DFE9B3-C6BC-45BB-BF55-C5DF4C9A7DA4}"/>
                </a:ext>
              </a:extLst>
            </p:cNvPr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27" name="Group 827">
            <a:extLst>
              <a:ext uri="{FF2B5EF4-FFF2-40B4-BE49-F238E27FC236}">
                <a16:creationId xmlns:a16="http://schemas.microsoft.com/office/drawing/2014/main" id="{9BBF9CC1-FE64-15D1-DF00-FBFC6C8C0706}"/>
              </a:ext>
            </a:extLst>
          </p:cNvPr>
          <p:cNvGrpSpPr/>
          <p:nvPr/>
        </p:nvGrpSpPr>
        <p:grpSpPr>
          <a:xfrm>
            <a:off x="4632017" y="7162999"/>
            <a:ext cx="190500" cy="190500"/>
            <a:chOff x="0" y="0"/>
            <a:chExt cx="50173" cy="50173"/>
          </a:xfrm>
        </p:grpSpPr>
        <p:sp>
          <p:nvSpPr>
            <p:cNvPr id="828" name="Freeform 828">
              <a:extLst>
                <a:ext uri="{FF2B5EF4-FFF2-40B4-BE49-F238E27FC236}">
                  <a16:creationId xmlns:a16="http://schemas.microsoft.com/office/drawing/2014/main" id="{7712137F-68BF-36B4-BD6D-502F0879DA4F}"/>
                </a:ext>
              </a:extLst>
            </p:cNvPr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829" name="TextBox 829">
              <a:extLst>
                <a:ext uri="{FF2B5EF4-FFF2-40B4-BE49-F238E27FC236}">
                  <a16:creationId xmlns:a16="http://schemas.microsoft.com/office/drawing/2014/main" id="{A8182525-CE9F-AF44-9D2B-987BDAD869DC}"/>
                </a:ext>
              </a:extLst>
            </p:cNvPr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30" name="Group 830">
            <a:extLst>
              <a:ext uri="{FF2B5EF4-FFF2-40B4-BE49-F238E27FC236}">
                <a16:creationId xmlns:a16="http://schemas.microsoft.com/office/drawing/2014/main" id="{70AE1413-8C04-DAED-E911-73E4F92F8A9F}"/>
              </a:ext>
            </a:extLst>
          </p:cNvPr>
          <p:cNvGrpSpPr/>
          <p:nvPr/>
        </p:nvGrpSpPr>
        <p:grpSpPr>
          <a:xfrm>
            <a:off x="4870142" y="7162999"/>
            <a:ext cx="190500" cy="190500"/>
            <a:chOff x="0" y="0"/>
            <a:chExt cx="50173" cy="50173"/>
          </a:xfrm>
        </p:grpSpPr>
        <p:sp>
          <p:nvSpPr>
            <p:cNvPr id="831" name="Freeform 831">
              <a:extLst>
                <a:ext uri="{FF2B5EF4-FFF2-40B4-BE49-F238E27FC236}">
                  <a16:creationId xmlns:a16="http://schemas.microsoft.com/office/drawing/2014/main" id="{A2178433-94F6-078D-7EE2-90BB00902DD4}"/>
                </a:ext>
              </a:extLst>
            </p:cNvPr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832" name="TextBox 832">
              <a:extLst>
                <a:ext uri="{FF2B5EF4-FFF2-40B4-BE49-F238E27FC236}">
                  <a16:creationId xmlns:a16="http://schemas.microsoft.com/office/drawing/2014/main" id="{87AC3EED-9931-6E00-09FC-A0A3267F075B}"/>
                </a:ext>
              </a:extLst>
            </p:cNvPr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33" name="Group 833">
            <a:extLst>
              <a:ext uri="{FF2B5EF4-FFF2-40B4-BE49-F238E27FC236}">
                <a16:creationId xmlns:a16="http://schemas.microsoft.com/office/drawing/2014/main" id="{E91D9AAB-27CA-9BD7-CB17-CFD714D217EA}"/>
              </a:ext>
            </a:extLst>
          </p:cNvPr>
          <p:cNvGrpSpPr/>
          <p:nvPr/>
        </p:nvGrpSpPr>
        <p:grpSpPr>
          <a:xfrm>
            <a:off x="5108267" y="7162999"/>
            <a:ext cx="190500" cy="190500"/>
            <a:chOff x="0" y="0"/>
            <a:chExt cx="50173" cy="50173"/>
          </a:xfrm>
        </p:grpSpPr>
        <p:sp>
          <p:nvSpPr>
            <p:cNvPr id="834" name="Freeform 834">
              <a:extLst>
                <a:ext uri="{FF2B5EF4-FFF2-40B4-BE49-F238E27FC236}">
                  <a16:creationId xmlns:a16="http://schemas.microsoft.com/office/drawing/2014/main" id="{3ECE5B01-374A-71EC-CA46-E62F29E441F4}"/>
                </a:ext>
              </a:extLst>
            </p:cNvPr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835" name="TextBox 835">
              <a:extLst>
                <a:ext uri="{FF2B5EF4-FFF2-40B4-BE49-F238E27FC236}">
                  <a16:creationId xmlns:a16="http://schemas.microsoft.com/office/drawing/2014/main" id="{F065D0EC-249E-DBF7-6E58-2C6C4DBC6FFF}"/>
                </a:ext>
              </a:extLst>
            </p:cNvPr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36" name="Group 836">
            <a:extLst>
              <a:ext uri="{FF2B5EF4-FFF2-40B4-BE49-F238E27FC236}">
                <a16:creationId xmlns:a16="http://schemas.microsoft.com/office/drawing/2014/main" id="{D237E521-832C-922A-BB4B-FE4828E772D7}"/>
              </a:ext>
            </a:extLst>
          </p:cNvPr>
          <p:cNvGrpSpPr/>
          <p:nvPr/>
        </p:nvGrpSpPr>
        <p:grpSpPr>
          <a:xfrm>
            <a:off x="5346392" y="7162999"/>
            <a:ext cx="190500" cy="190500"/>
            <a:chOff x="0" y="0"/>
            <a:chExt cx="50173" cy="50173"/>
          </a:xfrm>
        </p:grpSpPr>
        <p:sp>
          <p:nvSpPr>
            <p:cNvPr id="837" name="Freeform 837">
              <a:extLst>
                <a:ext uri="{FF2B5EF4-FFF2-40B4-BE49-F238E27FC236}">
                  <a16:creationId xmlns:a16="http://schemas.microsoft.com/office/drawing/2014/main" id="{B2472D77-3422-0619-E942-AD7AF1BEA871}"/>
                </a:ext>
              </a:extLst>
            </p:cNvPr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838" name="TextBox 838">
              <a:extLst>
                <a:ext uri="{FF2B5EF4-FFF2-40B4-BE49-F238E27FC236}">
                  <a16:creationId xmlns:a16="http://schemas.microsoft.com/office/drawing/2014/main" id="{A251DBDD-10E7-53AF-6172-CF3F1AB7A06B}"/>
                </a:ext>
              </a:extLst>
            </p:cNvPr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39" name="Group 839">
            <a:extLst>
              <a:ext uri="{FF2B5EF4-FFF2-40B4-BE49-F238E27FC236}">
                <a16:creationId xmlns:a16="http://schemas.microsoft.com/office/drawing/2014/main" id="{8F604F65-B4E7-9A8F-7646-B78AED53632B}"/>
              </a:ext>
            </a:extLst>
          </p:cNvPr>
          <p:cNvGrpSpPr/>
          <p:nvPr/>
        </p:nvGrpSpPr>
        <p:grpSpPr>
          <a:xfrm>
            <a:off x="5584517" y="7162999"/>
            <a:ext cx="190500" cy="190500"/>
            <a:chOff x="0" y="0"/>
            <a:chExt cx="50173" cy="50173"/>
          </a:xfrm>
        </p:grpSpPr>
        <p:sp>
          <p:nvSpPr>
            <p:cNvPr id="840" name="Freeform 840">
              <a:extLst>
                <a:ext uri="{FF2B5EF4-FFF2-40B4-BE49-F238E27FC236}">
                  <a16:creationId xmlns:a16="http://schemas.microsoft.com/office/drawing/2014/main" id="{8F789387-E723-DEBF-889E-BD3C5D93D6A8}"/>
                </a:ext>
              </a:extLst>
            </p:cNvPr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841" name="TextBox 841">
              <a:extLst>
                <a:ext uri="{FF2B5EF4-FFF2-40B4-BE49-F238E27FC236}">
                  <a16:creationId xmlns:a16="http://schemas.microsoft.com/office/drawing/2014/main" id="{422F5538-743B-F6DB-DBAB-46CDC2E0047C}"/>
                </a:ext>
              </a:extLst>
            </p:cNvPr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42" name="Group 842">
            <a:extLst>
              <a:ext uri="{FF2B5EF4-FFF2-40B4-BE49-F238E27FC236}">
                <a16:creationId xmlns:a16="http://schemas.microsoft.com/office/drawing/2014/main" id="{C4E1C2A7-9325-5901-0A60-18239E30909D}"/>
              </a:ext>
            </a:extLst>
          </p:cNvPr>
          <p:cNvGrpSpPr/>
          <p:nvPr/>
        </p:nvGrpSpPr>
        <p:grpSpPr>
          <a:xfrm>
            <a:off x="5822642" y="7162999"/>
            <a:ext cx="190500" cy="190500"/>
            <a:chOff x="0" y="0"/>
            <a:chExt cx="50173" cy="50173"/>
          </a:xfrm>
        </p:grpSpPr>
        <p:sp>
          <p:nvSpPr>
            <p:cNvPr id="843" name="Freeform 843">
              <a:extLst>
                <a:ext uri="{FF2B5EF4-FFF2-40B4-BE49-F238E27FC236}">
                  <a16:creationId xmlns:a16="http://schemas.microsoft.com/office/drawing/2014/main" id="{B6E4ACF1-DBD7-2472-9852-62577E984DDE}"/>
                </a:ext>
              </a:extLst>
            </p:cNvPr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844" name="TextBox 844">
              <a:extLst>
                <a:ext uri="{FF2B5EF4-FFF2-40B4-BE49-F238E27FC236}">
                  <a16:creationId xmlns:a16="http://schemas.microsoft.com/office/drawing/2014/main" id="{74B0798D-DBCE-DB50-D962-E4F5C16BE028}"/>
                </a:ext>
              </a:extLst>
            </p:cNvPr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45" name="Group 845">
            <a:extLst>
              <a:ext uri="{FF2B5EF4-FFF2-40B4-BE49-F238E27FC236}">
                <a16:creationId xmlns:a16="http://schemas.microsoft.com/office/drawing/2014/main" id="{3CBB9098-732B-B743-AADE-180DB2D73A60}"/>
              </a:ext>
            </a:extLst>
          </p:cNvPr>
          <p:cNvGrpSpPr/>
          <p:nvPr/>
        </p:nvGrpSpPr>
        <p:grpSpPr>
          <a:xfrm>
            <a:off x="6060767" y="7162999"/>
            <a:ext cx="190500" cy="190500"/>
            <a:chOff x="0" y="0"/>
            <a:chExt cx="50173" cy="50173"/>
          </a:xfrm>
        </p:grpSpPr>
        <p:sp>
          <p:nvSpPr>
            <p:cNvPr id="846" name="Freeform 846">
              <a:extLst>
                <a:ext uri="{FF2B5EF4-FFF2-40B4-BE49-F238E27FC236}">
                  <a16:creationId xmlns:a16="http://schemas.microsoft.com/office/drawing/2014/main" id="{0CA65BE8-6F50-A042-6A48-170C2462F096}"/>
                </a:ext>
              </a:extLst>
            </p:cNvPr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847" name="TextBox 847">
              <a:extLst>
                <a:ext uri="{FF2B5EF4-FFF2-40B4-BE49-F238E27FC236}">
                  <a16:creationId xmlns:a16="http://schemas.microsoft.com/office/drawing/2014/main" id="{F71FB5D6-05E1-7C04-2104-FF2AB33129B9}"/>
                </a:ext>
              </a:extLst>
            </p:cNvPr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48" name="Group 848">
            <a:extLst>
              <a:ext uri="{FF2B5EF4-FFF2-40B4-BE49-F238E27FC236}">
                <a16:creationId xmlns:a16="http://schemas.microsoft.com/office/drawing/2014/main" id="{C5E0D193-0C2F-1898-A781-9C0470B8D006}"/>
              </a:ext>
            </a:extLst>
          </p:cNvPr>
          <p:cNvGrpSpPr/>
          <p:nvPr/>
        </p:nvGrpSpPr>
        <p:grpSpPr>
          <a:xfrm>
            <a:off x="6298892" y="7162999"/>
            <a:ext cx="190500" cy="190500"/>
            <a:chOff x="0" y="0"/>
            <a:chExt cx="50173" cy="50173"/>
          </a:xfrm>
        </p:grpSpPr>
        <p:sp>
          <p:nvSpPr>
            <p:cNvPr id="849" name="Freeform 849">
              <a:extLst>
                <a:ext uri="{FF2B5EF4-FFF2-40B4-BE49-F238E27FC236}">
                  <a16:creationId xmlns:a16="http://schemas.microsoft.com/office/drawing/2014/main" id="{61D009C7-310E-EF0B-FD86-FE71293CBB53}"/>
                </a:ext>
              </a:extLst>
            </p:cNvPr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850" name="TextBox 850">
              <a:extLst>
                <a:ext uri="{FF2B5EF4-FFF2-40B4-BE49-F238E27FC236}">
                  <a16:creationId xmlns:a16="http://schemas.microsoft.com/office/drawing/2014/main" id="{1CFA21C0-9DB3-2A65-803C-F35146E98D3A}"/>
                </a:ext>
              </a:extLst>
            </p:cNvPr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51" name="Group 851">
            <a:extLst>
              <a:ext uri="{FF2B5EF4-FFF2-40B4-BE49-F238E27FC236}">
                <a16:creationId xmlns:a16="http://schemas.microsoft.com/office/drawing/2014/main" id="{20423115-0169-AA2F-5E28-AABAD35D4067}"/>
              </a:ext>
            </a:extLst>
          </p:cNvPr>
          <p:cNvGrpSpPr/>
          <p:nvPr/>
        </p:nvGrpSpPr>
        <p:grpSpPr>
          <a:xfrm>
            <a:off x="6537017" y="7162999"/>
            <a:ext cx="190500" cy="190500"/>
            <a:chOff x="0" y="0"/>
            <a:chExt cx="50173" cy="50173"/>
          </a:xfrm>
        </p:grpSpPr>
        <p:sp>
          <p:nvSpPr>
            <p:cNvPr id="852" name="Freeform 852">
              <a:extLst>
                <a:ext uri="{FF2B5EF4-FFF2-40B4-BE49-F238E27FC236}">
                  <a16:creationId xmlns:a16="http://schemas.microsoft.com/office/drawing/2014/main" id="{249E3718-BB0F-700A-0234-CBFBDD220ADA}"/>
                </a:ext>
              </a:extLst>
            </p:cNvPr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853" name="TextBox 853">
              <a:extLst>
                <a:ext uri="{FF2B5EF4-FFF2-40B4-BE49-F238E27FC236}">
                  <a16:creationId xmlns:a16="http://schemas.microsoft.com/office/drawing/2014/main" id="{C2E8EECB-80BD-A30B-D928-67C014EBFF3E}"/>
                </a:ext>
              </a:extLst>
            </p:cNvPr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54" name="Group 854">
            <a:extLst>
              <a:ext uri="{FF2B5EF4-FFF2-40B4-BE49-F238E27FC236}">
                <a16:creationId xmlns:a16="http://schemas.microsoft.com/office/drawing/2014/main" id="{13947BDB-C44A-0BEB-4104-CA4349B2DDE5}"/>
              </a:ext>
            </a:extLst>
          </p:cNvPr>
          <p:cNvGrpSpPr/>
          <p:nvPr/>
        </p:nvGrpSpPr>
        <p:grpSpPr>
          <a:xfrm>
            <a:off x="6775142" y="7162999"/>
            <a:ext cx="190500" cy="190500"/>
            <a:chOff x="0" y="0"/>
            <a:chExt cx="50173" cy="50173"/>
          </a:xfrm>
        </p:grpSpPr>
        <p:sp>
          <p:nvSpPr>
            <p:cNvPr id="855" name="Freeform 855">
              <a:extLst>
                <a:ext uri="{FF2B5EF4-FFF2-40B4-BE49-F238E27FC236}">
                  <a16:creationId xmlns:a16="http://schemas.microsoft.com/office/drawing/2014/main" id="{D2BFDFF0-64C5-1A0A-4F1C-6A147F0A28E6}"/>
                </a:ext>
              </a:extLst>
            </p:cNvPr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856" name="TextBox 856">
              <a:extLst>
                <a:ext uri="{FF2B5EF4-FFF2-40B4-BE49-F238E27FC236}">
                  <a16:creationId xmlns:a16="http://schemas.microsoft.com/office/drawing/2014/main" id="{D17CF467-B750-2754-8364-C157C53A3B57}"/>
                </a:ext>
              </a:extLst>
            </p:cNvPr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57" name="Group 857">
            <a:extLst>
              <a:ext uri="{FF2B5EF4-FFF2-40B4-BE49-F238E27FC236}">
                <a16:creationId xmlns:a16="http://schemas.microsoft.com/office/drawing/2014/main" id="{B0CC648C-FC1F-6B87-E86C-E4A43589E9E2}"/>
              </a:ext>
            </a:extLst>
          </p:cNvPr>
          <p:cNvGrpSpPr/>
          <p:nvPr/>
        </p:nvGrpSpPr>
        <p:grpSpPr>
          <a:xfrm>
            <a:off x="7013267" y="7162999"/>
            <a:ext cx="190500" cy="190500"/>
            <a:chOff x="0" y="0"/>
            <a:chExt cx="50173" cy="50173"/>
          </a:xfrm>
        </p:grpSpPr>
        <p:sp>
          <p:nvSpPr>
            <p:cNvPr id="858" name="Freeform 858">
              <a:extLst>
                <a:ext uri="{FF2B5EF4-FFF2-40B4-BE49-F238E27FC236}">
                  <a16:creationId xmlns:a16="http://schemas.microsoft.com/office/drawing/2014/main" id="{C6A48D7D-16B9-9EEC-5CDC-1B94E704068C}"/>
                </a:ext>
              </a:extLst>
            </p:cNvPr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859" name="TextBox 859">
              <a:extLst>
                <a:ext uri="{FF2B5EF4-FFF2-40B4-BE49-F238E27FC236}">
                  <a16:creationId xmlns:a16="http://schemas.microsoft.com/office/drawing/2014/main" id="{2A3276E4-A51F-2BD4-92E5-89EE46DF3AAA}"/>
                </a:ext>
              </a:extLst>
            </p:cNvPr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60" name="Group 860">
            <a:extLst>
              <a:ext uri="{FF2B5EF4-FFF2-40B4-BE49-F238E27FC236}">
                <a16:creationId xmlns:a16="http://schemas.microsoft.com/office/drawing/2014/main" id="{B2BE9305-E473-3072-53BE-388CFE8FEBBA}"/>
              </a:ext>
            </a:extLst>
          </p:cNvPr>
          <p:cNvGrpSpPr/>
          <p:nvPr/>
        </p:nvGrpSpPr>
        <p:grpSpPr>
          <a:xfrm>
            <a:off x="7251392" y="7162999"/>
            <a:ext cx="190500" cy="190500"/>
            <a:chOff x="0" y="0"/>
            <a:chExt cx="50173" cy="50173"/>
          </a:xfrm>
        </p:grpSpPr>
        <p:sp>
          <p:nvSpPr>
            <p:cNvPr id="861" name="Freeform 861">
              <a:extLst>
                <a:ext uri="{FF2B5EF4-FFF2-40B4-BE49-F238E27FC236}">
                  <a16:creationId xmlns:a16="http://schemas.microsoft.com/office/drawing/2014/main" id="{73098763-F993-EA3E-5664-DEF83B2E0F96}"/>
                </a:ext>
              </a:extLst>
            </p:cNvPr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862" name="TextBox 862">
              <a:extLst>
                <a:ext uri="{FF2B5EF4-FFF2-40B4-BE49-F238E27FC236}">
                  <a16:creationId xmlns:a16="http://schemas.microsoft.com/office/drawing/2014/main" id="{759F76C1-D5B0-80A0-6DA8-CB25C144713A}"/>
                </a:ext>
              </a:extLst>
            </p:cNvPr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63" name="Group 863">
            <a:extLst>
              <a:ext uri="{FF2B5EF4-FFF2-40B4-BE49-F238E27FC236}">
                <a16:creationId xmlns:a16="http://schemas.microsoft.com/office/drawing/2014/main" id="{5E7ED029-BF11-53D6-C328-C98DCE94F18E}"/>
              </a:ext>
            </a:extLst>
          </p:cNvPr>
          <p:cNvGrpSpPr/>
          <p:nvPr/>
        </p:nvGrpSpPr>
        <p:grpSpPr>
          <a:xfrm>
            <a:off x="7489517" y="7162999"/>
            <a:ext cx="190500" cy="190500"/>
            <a:chOff x="0" y="0"/>
            <a:chExt cx="50173" cy="50173"/>
          </a:xfrm>
        </p:grpSpPr>
        <p:sp>
          <p:nvSpPr>
            <p:cNvPr id="864" name="Freeform 864">
              <a:extLst>
                <a:ext uri="{FF2B5EF4-FFF2-40B4-BE49-F238E27FC236}">
                  <a16:creationId xmlns:a16="http://schemas.microsoft.com/office/drawing/2014/main" id="{EC4FA51C-22A5-5C8D-93D9-54FEDBCA0E7F}"/>
                </a:ext>
              </a:extLst>
            </p:cNvPr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865" name="TextBox 865">
              <a:extLst>
                <a:ext uri="{FF2B5EF4-FFF2-40B4-BE49-F238E27FC236}">
                  <a16:creationId xmlns:a16="http://schemas.microsoft.com/office/drawing/2014/main" id="{45EE703C-A481-42FC-B345-FEF3E4ABB9C5}"/>
                </a:ext>
              </a:extLst>
            </p:cNvPr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66" name="Group 866">
            <a:extLst>
              <a:ext uri="{FF2B5EF4-FFF2-40B4-BE49-F238E27FC236}">
                <a16:creationId xmlns:a16="http://schemas.microsoft.com/office/drawing/2014/main" id="{97F81D5F-9663-8345-3031-85F272ABA38E}"/>
              </a:ext>
            </a:extLst>
          </p:cNvPr>
          <p:cNvGrpSpPr/>
          <p:nvPr/>
        </p:nvGrpSpPr>
        <p:grpSpPr>
          <a:xfrm>
            <a:off x="7727642" y="7162999"/>
            <a:ext cx="190500" cy="190500"/>
            <a:chOff x="0" y="0"/>
            <a:chExt cx="50173" cy="50173"/>
          </a:xfrm>
        </p:grpSpPr>
        <p:sp>
          <p:nvSpPr>
            <p:cNvPr id="867" name="Freeform 867">
              <a:extLst>
                <a:ext uri="{FF2B5EF4-FFF2-40B4-BE49-F238E27FC236}">
                  <a16:creationId xmlns:a16="http://schemas.microsoft.com/office/drawing/2014/main" id="{6822B5A6-1AAB-EA6C-EA7D-7327378BCE5A}"/>
                </a:ext>
              </a:extLst>
            </p:cNvPr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868" name="TextBox 868">
              <a:extLst>
                <a:ext uri="{FF2B5EF4-FFF2-40B4-BE49-F238E27FC236}">
                  <a16:creationId xmlns:a16="http://schemas.microsoft.com/office/drawing/2014/main" id="{20942A93-1210-B963-8F9A-3B214FC28409}"/>
                </a:ext>
              </a:extLst>
            </p:cNvPr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69" name="Group 869">
            <a:extLst>
              <a:ext uri="{FF2B5EF4-FFF2-40B4-BE49-F238E27FC236}">
                <a16:creationId xmlns:a16="http://schemas.microsoft.com/office/drawing/2014/main" id="{94A804A8-BEBD-C7FC-942B-7D24B640D8B9}"/>
              </a:ext>
            </a:extLst>
          </p:cNvPr>
          <p:cNvGrpSpPr/>
          <p:nvPr/>
        </p:nvGrpSpPr>
        <p:grpSpPr>
          <a:xfrm>
            <a:off x="7965767" y="7162999"/>
            <a:ext cx="190500" cy="190500"/>
            <a:chOff x="0" y="0"/>
            <a:chExt cx="50173" cy="50173"/>
          </a:xfrm>
        </p:grpSpPr>
        <p:sp>
          <p:nvSpPr>
            <p:cNvPr id="870" name="Freeform 870">
              <a:extLst>
                <a:ext uri="{FF2B5EF4-FFF2-40B4-BE49-F238E27FC236}">
                  <a16:creationId xmlns:a16="http://schemas.microsoft.com/office/drawing/2014/main" id="{787A57FA-19F1-609E-DBB6-8970ED15F328}"/>
                </a:ext>
              </a:extLst>
            </p:cNvPr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871" name="TextBox 871">
              <a:extLst>
                <a:ext uri="{FF2B5EF4-FFF2-40B4-BE49-F238E27FC236}">
                  <a16:creationId xmlns:a16="http://schemas.microsoft.com/office/drawing/2014/main" id="{B9F205CB-894C-E6EC-B10C-EAEEC08880FF}"/>
                </a:ext>
              </a:extLst>
            </p:cNvPr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72" name="Group 872">
            <a:extLst>
              <a:ext uri="{FF2B5EF4-FFF2-40B4-BE49-F238E27FC236}">
                <a16:creationId xmlns:a16="http://schemas.microsoft.com/office/drawing/2014/main" id="{2910D276-0A90-8DD2-1AA7-4895EA300C4E}"/>
              </a:ext>
            </a:extLst>
          </p:cNvPr>
          <p:cNvGrpSpPr/>
          <p:nvPr/>
        </p:nvGrpSpPr>
        <p:grpSpPr>
          <a:xfrm>
            <a:off x="8203892" y="7162999"/>
            <a:ext cx="190500" cy="190500"/>
            <a:chOff x="0" y="0"/>
            <a:chExt cx="50173" cy="50173"/>
          </a:xfrm>
        </p:grpSpPr>
        <p:sp>
          <p:nvSpPr>
            <p:cNvPr id="873" name="Freeform 873">
              <a:extLst>
                <a:ext uri="{FF2B5EF4-FFF2-40B4-BE49-F238E27FC236}">
                  <a16:creationId xmlns:a16="http://schemas.microsoft.com/office/drawing/2014/main" id="{F581E58D-4EE3-8A19-5D31-FBDD80E2F1F8}"/>
                </a:ext>
              </a:extLst>
            </p:cNvPr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874" name="TextBox 874">
              <a:extLst>
                <a:ext uri="{FF2B5EF4-FFF2-40B4-BE49-F238E27FC236}">
                  <a16:creationId xmlns:a16="http://schemas.microsoft.com/office/drawing/2014/main" id="{7E3D248E-B38D-2917-D99B-FE4121F57555}"/>
                </a:ext>
              </a:extLst>
            </p:cNvPr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75" name="Group 875">
            <a:extLst>
              <a:ext uri="{FF2B5EF4-FFF2-40B4-BE49-F238E27FC236}">
                <a16:creationId xmlns:a16="http://schemas.microsoft.com/office/drawing/2014/main" id="{C13B3D3C-A517-86FD-9C88-D814F9635C31}"/>
              </a:ext>
            </a:extLst>
          </p:cNvPr>
          <p:cNvGrpSpPr/>
          <p:nvPr/>
        </p:nvGrpSpPr>
        <p:grpSpPr>
          <a:xfrm>
            <a:off x="8442017" y="7162999"/>
            <a:ext cx="190500" cy="190500"/>
            <a:chOff x="0" y="0"/>
            <a:chExt cx="50173" cy="50173"/>
          </a:xfrm>
        </p:grpSpPr>
        <p:sp>
          <p:nvSpPr>
            <p:cNvPr id="876" name="Freeform 876">
              <a:extLst>
                <a:ext uri="{FF2B5EF4-FFF2-40B4-BE49-F238E27FC236}">
                  <a16:creationId xmlns:a16="http://schemas.microsoft.com/office/drawing/2014/main" id="{42C3AFBB-E4C1-D979-BFD4-10032FA7E4CA}"/>
                </a:ext>
              </a:extLst>
            </p:cNvPr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877" name="TextBox 877">
              <a:extLst>
                <a:ext uri="{FF2B5EF4-FFF2-40B4-BE49-F238E27FC236}">
                  <a16:creationId xmlns:a16="http://schemas.microsoft.com/office/drawing/2014/main" id="{E9FA1434-9F10-05EA-F1FE-7C8C400E5A11}"/>
                </a:ext>
              </a:extLst>
            </p:cNvPr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78" name="Group 878">
            <a:extLst>
              <a:ext uri="{FF2B5EF4-FFF2-40B4-BE49-F238E27FC236}">
                <a16:creationId xmlns:a16="http://schemas.microsoft.com/office/drawing/2014/main" id="{4B03FA4B-7C4A-9FE6-EB57-70DD2A3077E4}"/>
              </a:ext>
            </a:extLst>
          </p:cNvPr>
          <p:cNvGrpSpPr/>
          <p:nvPr/>
        </p:nvGrpSpPr>
        <p:grpSpPr>
          <a:xfrm>
            <a:off x="8680142" y="7162999"/>
            <a:ext cx="190500" cy="190500"/>
            <a:chOff x="0" y="0"/>
            <a:chExt cx="50173" cy="50173"/>
          </a:xfrm>
        </p:grpSpPr>
        <p:sp>
          <p:nvSpPr>
            <p:cNvPr id="879" name="Freeform 879">
              <a:extLst>
                <a:ext uri="{FF2B5EF4-FFF2-40B4-BE49-F238E27FC236}">
                  <a16:creationId xmlns:a16="http://schemas.microsoft.com/office/drawing/2014/main" id="{3E7EF357-AD81-7EC0-F531-94372EF93D1D}"/>
                </a:ext>
              </a:extLst>
            </p:cNvPr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880" name="TextBox 880">
              <a:extLst>
                <a:ext uri="{FF2B5EF4-FFF2-40B4-BE49-F238E27FC236}">
                  <a16:creationId xmlns:a16="http://schemas.microsoft.com/office/drawing/2014/main" id="{E28A63A3-A71B-2FEF-77AB-EC49F7F17EBE}"/>
                </a:ext>
              </a:extLst>
            </p:cNvPr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81" name="Group 881">
            <a:extLst>
              <a:ext uri="{FF2B5EF4-FFF2-40B4-BE49-F238E27FC236}">
                <a16:creationId xmlns:a16="http://schemas.microsoft.com/office/drawing/2014/main" id="{778C50E8-BA08-28A8-AE7D-8EF8B5FBF872}"/>
              </a:ext>
            </a:extLst>
          </p:cNvPr>
          <p:cNvGrpSpPr/>
          <p:nvPr/>
        </p:nvGrpSpPr>
        <p:grpSpPr>
          <a:xfrm>
            <a:off x="8918267" y="7162999"/>
            <a:ext cx="190500" cy="190500"/>
            <a:chOff x="0" y="0"/>
            <a:chExt cx="50173" cy="50173"/>
          </a:xfrm>
        </p:grpSpPr>
        <p:sp>
          <p:nvSpPr>
            <p:cNvPr id="882" name="Freeform 882">
              <a:extLst>
                <a:ext uri="{FF2B5EF4-FFF2-40B4-BE49-F238E27FC236}">
                  <a16:creationId xmlns:a16="http://schemas.microsoft.com/office/drawing/2014/main" id="{82D6946F-6EAD-2EA9-EAF4-9816ACC24262}"/>
                </a:ext>
              </a:extLst>
            </p:cNvPr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883" name="TextBox 883">
              <a:extLst>
                <a:ext uri="{FF2B5EF4-FFF2-40B4-BE49-F238E27FC236}">
                  <a16:creationId xmlns:a16="http://schemas.microsoft.com/office/drawing/2014/main" id="{AF0E4A69-1C03-2C9D-A874-92FBA3919301}"/>
                </a:ext>
              </a:extLst>
            </p:cNvPr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84" name="Group 884">
            <a:extLst>
              <a:ext uri="{FF2B5EF4-FFF2-40B4-BE49-F238E27FC236}">
                <a16:creationId xmlns:a16="http://schemas.microsoft.com/office/drawing/2014/main" id="{4B80E8DA-6C44-F98F-D933-52CB63F493A5}"/>
              </a:ext>
            </a:extLst>
          </p:cNvPr>
          <p:cNvGrpSpPr/>
          <p:nvPr/>
        </p:nvGrpSpPr>
        <p:grpSpPr>
          <a:xfrm>
            <a:off x="9156392" y="7162999"/>
            <a:ext cx="190500" cy="190500"/>
            <a:chOff x="0" y="0"/>
            <a:chExt cx="50173" cy="50173"/>
          </a:xfrm>
        </p:grpSpPr>
        <p:sp>
          <p:nvSpPr>
            <p:cNvPr id="885" name="Freeform 885">
              <a:extLst>
                <a:ext uri="{FF2B5EF4-FFF2-40B4-BE49-F238E27FC236}">
                  <a16:creationId xmlns:a16="http://schemas.microsoft.com/office/drawing/2014/main" id="{BC3383CF-8EEB-ABFD-FCCD-1EFD33BF1911}"/>
                </a:ext>
              </a:extLst>
            </p:cNvPr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886" name="TextBox 886">
              <a:extLst>
                <a:ext uri="{FF2B5EF4-FFF2-40B4-BE49-F238E27FC236}">
                  <a16:creationId xmlns:a16="http://schemas.microsoft.com/office/drawing/2014/main" id="{799C5F23-4CA3-7DA9-43D1-50FF20890F22}"/>
                </a:ext>
              </a:extLst>
            </p:cNvPr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87" name="Group 887">
            <a:extLst>
              <a:ext uri="{FF2B5EF4-FFF2-40B4-BE49-F238E27FC236}">
                <a16:creationId xmlns:a16="http://schemas.microsoft.com/office/drawing/2014/main" id="{DCC7E6EE-30EE-4922-7E44-663A2BCDA500}"/>
              </a:ext>
            </a:extLst>
          </p:cNvPr>
          <p:cNvGrpSpPr/>
          <p:nvPr/>
        </p:nvGrpSpPr>
        <p:grpSpPr>
          <a:xfrm>
            <a:off x="9394517" y="7162999"/>
            <a:ext cx="190500" cy="190500"/>
            <a:chOff x="0" y="0"/>
            <a:chExt cx="50173" cy="50173"/>
          </a:xfrm>
        </p:grpSpPr>
        <p:sp>
          <p:nvSpPr>
            <p:cNvPr id="888" name="Freeform 888">
              <a:extLst>
                <a:ext uri="{FF2B5EF4-FFF2-40B4-BE49-F238E27FC236}">
                  <a16:creationId xmlns:a16="http://schemas.microsoft.com/office/drawing/2014/main" id="{EBA4ECDD-A714-0AC9-135E-134A39CC0A39}"/>
                </a:ext>
              </a:extLst>
            </p:cNvPr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98824"/>
              </a:srgbClr>
            </a:solidFill>
            <a:ln w="38100" cap="sq">
              <a:solidFill>
                <a:srgbClr val="262D40">
                  <a:alpha val="98824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889" name="TextBox 889">
              <a:extLst>
                <a:ext uri="{FF2B5EF4-FFF2-40B4-BE49-F238E27FC236}">
                  <a16:creationId xmlns:a16="http://schemas.microsoft.com/office/drawing/2014/main" id="{937E4488-957D-3C4E-C19A-FA57A949676E}"/>
                </a:ext>
              </a:extLst>
            </p:cNvPr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90" name="Group 890">
            <a:extLst>
              <a:ext uri="{FF2B5EF4-FFF2-40B4-BE49-F238E27FC236}">
                <a16:creationId xmlns:a16="http://schemas.microsoft.com/office/drawing/2014/main" id="{3FC5BB92-4DEA-2A50-5A4B-F0D91270A22D}"/>
              </a:ext>
            </a:extLst>
          </p:cNvPr>
          <p:cNvGrpSpPr/>
          <p:nvPr/>
        </p:nvGrpSpPr>
        <p:grpSpPr>
          <a:xfrm>
            <a:off x="9632642" y="7162999"/>
            <a:ext cx="190500" cy="190500"/>
            <a:chOff x="0" y="0"/>
            <a:chExt cx="50173" cy="50173"/>
          </a:xfrm>
        </p:grpSpPr>
        <p:sp>
          <p:nvSpPr>
            <p:cNvPr id="891" name="Freeform 891">
              <a:extLst>
                <a:ext uri="{FF2B5EF4-FFF2-40B4-BE49-F238E27FC236}">
                  <a16:creationId xmlns:a16="http://schemas.microsoft.com/office/drawing/2014/main" id="{1DA2D504-A8AA-B7FC-546A-EB21F446E76D}"/>
                </a:ext>
              </a:extLst>
            </p:cNvPr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892" name="TextBox 892">
              <a:extLst>
                <a:ext uri="{FF2B5EF4-FFF2-40B4-BE49-F238E27FC236}">
                  <a16:creationId xmlns:a16="http://schemas.microsoft.com/office/drawing/2014/main" id="{9B3B0C05-DA42-3AF7-CD0D-9B7A4C9508A1}"/>
                </a:ext>
              </a:extLst>
            </p:cNvPr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93" name="Group 893">
            <a:extLst>
              <a:ext uri="{FF2B5EF4-FFF2-40B4-BE49-F238E27FC236}">
                <a16:creationId xmlns:a16="http://schemas.microsoft.com/office/drawing/2014/main" id="{DCBB750C-BCAA-085B-EA38-2AA52E87AF9C}"/>
              </a:ext>
            </a:extLst>
          </p:cNvPr>
          <p:cNvGrpSpPr/>
          <p:nvPr/>
        </p:nvGrpSpPr>
        <p:grpSpPr>
          <a:xfrm>
            <a:off x="9870767" y="7162999"/>
            <a:ext cx="190500" cy="190500"/>
            <a:chOff x="0" y="0"/>
            <a:chExt cx="50173" cy="50173"/>
          </a:xfrm>
        </p:grpSpPr>
        <p:sp>
          <p:nvSpPr>
            <p:cNvPr id="894" name="Freeform 894">
              <a:extLst>
                <a:ext uri="{FF2B5EF4-FFF2-40B4-BE49-F238E27FC236}">
                  <a16:creationId xmlns:a16="http://schemas.microsoft.com/office/drawing/2014/main" id="{AF8E1BCB-8C9C-62A0-455A-E8BE4C894454}"/>
                </a:ext>
              </a:extLst>
            </p:cNvPr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98824"/>
              </a:srgbClr>
            </a:solidFill>
            <a:ln w="38100" cap="sq">
              <a:solidFill>
                <a:srgbClr val="262D40">
                  <a:alpha val="98824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895" name="TextBox 895">
              <a:extLst>
                <a:ext uri="{FF2B5EF4-FFF2-40B4-BE49-F238E27FC236}">
                  <a16:creationId xmlns:a16="http://schemas.microsoft.com/office/drawing/2014/main" id="{66C31DC6-B4FC-2979-BC11-24FB383F9010}"/>
                </a:ext>
              </a:extLst>
            </p:cNvPr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96" name="Group 896">
            <a:extLst>
              <a:ext uri="{FF2B5EF4-FFF2-40B4-BE49-F238E27FC236}">
                <a16:creationId xmlns:a16="http://schemas.microsoft.com/office/drawing/2014/main" id="{0BCEB40F-8A3F-DC61-54A2-89D9A3904E5A}"/>
              </a:ext>
            </a:extLst>
          </p:cNvPr>
          <p:cNvGrpSpPr/>
          <p:nvPr/>
        </p:nvGrpSpPr>
        <p:grpSpPr>
          <a:xfrm>
            <a:off x="10108892" y="7162999"/>
            <a:ext cx="190500" cy="190500"/>
            <a:chOff x="0" y="0"/>
            <a:chExt cx="50173" cy="50173"/>
          </a:xfrm>
        </p:grpSpPr>
        <p:sp>
          <p:nvSpPr>
            <p:cNvPr id="897" name="Freeform 897">
              <a:extLst>
                <a:ext uri="{FF2B5EF4-FFF2-40B4-BE49-F238E27FC236}">
                  <a16:creationId xmlns:a16="http://schemas.microsoft.com/office/drawing/2014/main" id="{FED8BEFC-9EEF-01E1-67DE-E36772364176}"/>
                </a:ext>
              </a:extLst>
            </p:cNvPr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898" name="TextBox 898">
              <a:extLst>
                <a:ext uri="{FF2B5EF4-FFF2-40B4-BE49-F238E27FC236}">
                  <a16:creationId xmlns:a16="http://schemas.microsoft.com/office/drawing/2014/main" id="{3B985DF9-70F2-AA40-68F1-0B517CFA64E9}"/>
                </a:ext>
              </a:extLst>
            </p:cNvPr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99" name="Group 899">
            <a:extLst>
              <a:ext uri="{FF2B5EF4-FFF2-40B4-BE49-F238E27FC236}">
                <a16:creationId xmlns:a16="http://schemas.microsoft.com/office/drawing/2014/main" id="{4F71BEC3-4219-0E36-E337-179B9A480C3D}"/>
              </a:ext>
            </a:extLst>
          </p:cNvPr>
          <p:cNvGrpSpPr/>
          <p:nvPr/>
        </p:nvGrpSpPr>
        <p:grpSpPr>
          <a:xfrm>
            <a:off x="10347017" y="7162999"/>
            <a:ext cx="190500" cy="190500"/>
            <a:chOff x="0" y="0"/>
            <a:chExt cx="50173" cy="50173"/>
          </a:xfrm>
        </p:grpSpPr>
        <p:sp>
          <p:nvSpPr>
            <p:cNvPr id="900" name="Freeform 900">
              <a:extLst>
                <a:ext uri="{FF2B5EF4-FFF2-40B4-BE49-F238E27FC236}">
                  <a16:creationId xmlns:a16="http://schemas.microsoft.com/office/drawing/2014/main" id="{DA376375-4334-7ABA-FE8A-17C6B43728A3}"/>
                </a:ext>
              </a:extLst>
            </p:cNvPr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901" name="TextBox 901">
              <a:extLst>
                <a:ext uri="{FF2B5EF4-FFF2-40B4-BE49-F238E27FC236}">
                  <a16:creationId xmlns:a16="http://schemas.microsoft.com/office/drawing/2014/main" id="{23591F28-9941-8D89-9F1F-5074E71B5D74}"/>
                </a:ext>
              </a:extLst>
            </p:cNvPr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02" name="Group 902">
            <a:extLst>
              <a:ext uri="{FF2B5EF4-FFF2-40B4-BE49-F238E27FC236}">
                <a16:creationId xmlns:a16="http://schemas.microsoft.com/office/drawing/2014/main" id="{498CECE4-AFBB-E03F-81CB-2B2CD35628AF}"/>
              </a:ext>
            </a:extLst>
          </p:cNvPr>
          <p:cNvGrpSpPr/>
          <p:nvPr/>
        </p:nvGrpSpPr>
        <p:grpSpPr>
          <a:xfrm>
            <a:off x="10585142" y="7162999"/>
            <a:ext cx="190500" cy="190500"/>
            <a:chOff x="0" y="0"/>
            <a:chExt cx="50173" cy="50173"/>
          </a:xfrm>
        </p:grpSpPr>
        <p:sp>
          <p:nvSpPr>
            <p:cNvPr id="903" name="Freeform 903">
              <a:extLst>
                <a:ext uri="{FF2B5EF4-FFF2-40B4-BE49-F238E27FC236}">
                  <a16:creationId xmlns:a16="http://schemas.microsoft.com/office/drawing/2014/main" id="{B53971EB-DB80-464D-19CC-88A61844D5A6}"/>
                </a:ext>
              </a:extLst>
            </p:cNvPr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/>
            </a:solidFill>
            <a:ln w="38100" cap="sq">
              <a:solidFill>
                <a:srgbClr val="262D40"/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904" name="TextBox 904">
              <a:extLst>
                <a:ext uri="{FF2B5EF4-FFF2-40B4-BE49-F238E27FC236}">
                  <a16:creationId xmlns:a16="http://schemas.microsoft.com/office/drawing/2014/main" id="{ADCF19E1-F5CF-D4BF-0420-2AA561E207DF}"/>
                </a:ext>
              </a:extLst>
            </p:cNvPr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05" name="Group 905">
            <a:extLst>
              <a:ext uri="{FF2B5EF4-FFF2-40B4-BE49-F238E27FC236}">
                <a16:creationId xmlns:a16="http://schemas.microsoft.com/office/drawing/2014/main" id="{19925A68-563E-2463-2BF4-D8EBC6F55A87}"/>
              </a:ext>
            </a:extLst>
          </p:cNvPr>
          <p:cNvGrpSpPr/>
          <p:nvPr/>
        </p:nvGrpSpPr>
        <p:grpSpPr>
          <a:xfrm>
            <a:off x="10823267" y="7162999"/>
            <a:ext cx="190500" cy="190500"/>
            <a:chOff x="0" y="0"/>
            <a:chExt cx="50173" cy="50173"/>
          </a:xfrm>
        </p:grpSpPr>
        <p:sp>
          <p:nvSpPr>
            <p:cNvPr id="906" name="Freeform 906">
              <a:extLst>
                <a:ext uri="{FF2B5EF4-FFF2-40B4-BE49-F238E27FC236}">
                  <a16:creationId xmlns:a16="http://schemas.microsoft.com/office/drawing/2014/main" id="{33F22478-5AA1-2FA2-4F23-516A7F6D6E6A}"/>
                </a:ext>
              </a:extLst>
            </p:cNvPr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907" name="TextBox 907">
              <a:extLst>
                <a:ext uri="{FF2B5EF4-FFF2-40B4-BE49-F238E27FC236}">
                  <a16:creationId xmlns:a16="http://schemas.microsoft.com/office/drawing/2014/main" id="{6A432273-A002-C202-72AB-19412D9AF83E}"/>
                </a:ext>
              </a:extLst>
            </p:cNvPr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08" name="Group 908">
            <a:extLst>
              <a:ext uri="{FF2B5EF4-FFF2-40B4-BE49-F238E27FC236}">
                <a16:creationId xmlns:a16="http://schemas.microsoft.com/office/drawing/2014/main" id="{000FE61C-1B04-0DE3-E9F8-A96C1190C3E8}"/>
              </a:ext>
            </a:extLst>
          </p:cNvPr>
          <p:cNvGrpSpPr/>
          <p:nvPr/>
        </p:nvGrpSpPr>
        <p:grpSpPr>
          <a:xfrm>
            <a:off x="11061392" y="7162999"/>
            <a:ext cx="190500" cy="190500"/>
            <a:chOff x="0" y="0"/>
            <a:chExt cx="50173" cy="50173"/>
          </a:xfrm>
        </p:grpSpPr>
        <p:sp>
          <p:nvSpPr>
            <p:cNvPr id="909" name="Freeform 909">
              <a:extLst>
                <a:ext uri="{FF2B5EF4-FFF2-40B4-BE49-F238E27FC236}">
                  <a16:creationId xmlns:a16="http://schemas.microsoft.com/office/drawing/2014/main" id="{01FC37A1-A68B-94B0-C974-08834E9FE3DC}"/>
                </a:ext>
              </a:extLst>
            </p:cNvPr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/>
            </a:solidFill>
            <a:ln w="38100" cap="sq">
              <a:solidFill>
                <a:srgbClr val="262D40"/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910" name="TextBox 910">
              <a:extLst>
                <a:ext uri="{FF2B5EF4-FFF2-40B4-BE49-F238E27FC236}">
                  <a16:creationId xmlns:a16="http://schemas.microsoft.com/office/drawing/2014/main" id="{B9599468-8806-971C-412D-C628E351BA0F}"/>
                </a:ext>
              </a:extLst>
            </p:cNvPr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11" name="Group 911">
            <a:extLst>
              <a:ext uri="{FF2B5EF4-FFF2-40B4-BE49-F238E27FC236}">
                <a16:creationId xmlns:a16="http://schemas.microsoft.com/office/drawing/2014/main" id="{10243DAB-FB5E-8CA7-52E4-3F4953CF651C}"/>
              </a:ext>
            </a:extLst>
          </p:cNvPr>
          <p:cNvGrpSpPr/>
          <p:nvPr/>
        </p:nvGrpSpPr>
        <p:grpSpPr>
          <a:xfrm>
            <a:off x="11299517" y="7162999"/>
            <a:ext cx="190500" cy="190500"/>
            <a:chOff x="0" y="0"/>
            <a:chExt cx="50173" cy="50173"/>
          </a:xfrm>
        </p:grpSpPr>
        <p:sp>
          <p:nvSpPr>
            <p:cNvPr id="912" name="Freeform 912">
              <a:extLst>
                <a:ext uri="{FF2B5EF4-FFF2-40B4-BE49-F238E27FC236}">
                  <a16:creationId xmlns:a16="http://schemas.microsoft.com/office/drawing/2014/main" id="{0D52B68C-AF16-BF31-239C-795347876F18}"/>
                </a:ext>
              </a:extLst>
            </p:cNvPr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913" name="TextBox 913">
              <a:extLst>
                <a:ext uri="{FF2B5EF4-FFF2-40B4-BE49-F238E27FC236}">
                  <a16:creationId xmlns:a16="http://schemas.microsoft.com/office/drawing/2014/main" id="{6479C3DF-EE37-3241-2EB1-D1F89A37D503}"/>
                </a:ext>
              </a:extLst>
            </p:cNvPr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14" name="Group 914">
            <a:extLst>
              <a:ext uri="{FF2B5EF4-FFF2-40B4-BE49-F238E27FC236}">
                <a16:creationId xmlns:a16="http://schemas.microsoft.com/office/drawing/2014/main" id="{739897A5-5960-0E2D-6923-D08FB6777714}"/>
              </a:ext>
            </a:extLst>
          </p:cNvPr>
          <p:cNvGrpSpPr/>
          <p:nvPr/>
        </p:nvGrpSpPr>
        <p:grpSpPr>
          <a:xfrm>
            <a:off x="11537642" y="7162999"/>
            <a:ext cx="190500" cy="190500"/>
            <a:chOff x="0" y="0"/>
            <a:chExt cx="50173" cy="50173"/>
          </a:xfrm>
        </p:grpSpPr>
        <p:sp>
          <p:nvSpPr>
            <p:cNvPr id="915" name="Freeform 915">
              <a:extLst>
                <a:ext uri="{FF2B5EF4-FFF2-40B4-BE49-F238E27FC236}">
                  <a16:creationId xmlns:a16="http://schemas.microsoft.com/office/drawing/2014/main" id="{653B5333-AFD9-B4B3-614B-E9C9A8CF0108}"/>
                </a:ext>
              </a:extLst>
            </p:cNvPr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916" name="TextBox 916">
              <a:extLst>
                <a:ext uri="{FF2B5EF4-FFF2-40B4-BE49-F238E27FC236}">
                  <a16:creationId xmlns:a16="http://schemas.microsoft.com/office/drawing/2014/main" id="{D9CAE9F6-5332-DA8B-F842-2371545C7E97}"/>
                </a:ext>
              </a:extLst>
            </p:cNvPr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17" name="Group 917">
            <a:extLst>
              <a:ext uri="{FF2B5EF4-FFF2-40B4-BE49-F238E27FC236}">
                <a16:creationId xmlns:a16="http://schemas.microsoft.com/office/drawing/2014/main" id="{9B1467FA-C49B-A05F-CD03-EE3C902DFEB5}"/>
              </a:ext>
            </a:extLst>
          </p:cNvPr>
          <p:cNvGrpSpPr/>
          <p:nvPr/>
        </p:nvGrpSpPr>
        <p:grpSpPr>
          <a:xfrm>
            <a:off x="11775767" y="7162999"/>
            <a:ext cx="190500" cy="190500"/>
            <a:chOff x="0" y="0"/>
            <a:chExt cx="50173" cy="50173"/>
          </a:xfrm>
        </p:grpSpPr>
        <p:sp>
          <p:nvSpPr>
            <p:cNvPr id="918" name="Freeform 918">
              <a:extLst>
                <a:ext uri="{FF2B5EF4-FFF2-40B4-BE49-F238E27FC236}">
                  <a16:creationId xmlns:a16="http://schemas.microsoft.com/office/drawing/2014/main" id="{987B6151-338D-58DD-76CF-DCADC769FC47}"/>
                </a:ext>
              </a:extLst>
            </p:cNvPr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919" name="TextBox 919">
              <a:extLst>
                <a:ext uri="{FF2B5EF4-FFF2-40B4-BE49-F238E27FC236}">
                  <a16:creationId xmlns:a16="http://schemas.microsoft.com/office/drawing/2014/main" id="{DC7BD952-D424-171B-4C9C-634DD861DC5E}"/>
                </a:ext>
              </a:extLst>
            </p:cNvPr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20" name="Group 920">
            <a:extLst>
              <a:ext uri="{FF2B5EF4-FFF2-40B4-BE49-F238E27FC236}">
                <a16:creationId xmlns:a16="http://schemas.microsoft.com/office/drawing/2014/main" id="{D4893026-D715-8A35-03D2-6BFCC1CAF3BA}"/>
              </a:ext>
            </a:extLst>
          </p:cNvPr>
          <p:cNvGrpSpPr/>
          <p:nvPr/>
        </p:nvGrpSpPr>
        <p:grpSpPr>
          <a:xfrm>
            <a:off x="12013892" y="7162999"/>
            <a:ext cx="190500" cy="190500"/>
            <a:chOff x="0" y="0"/>
            <a:chExt cx="50173" cy="50173"/>
          </a:xfrm>
        </p:grpSpPr>
        <p:sp>
          <p:nvSpPr>
            <p:cNvPr id="921" name="Freeform 921">
              <a:extLst>
                <a:ext uri="{FF2B5EF4-FFF2-40B4-BE49-F238E27FC236}">
                  <a16:creationId xmlns:a16="http://schemas.microsoft.com/office/drawing/2014/main" id="{30496937-597B-4CCC-173C-043EBBE49F41}"/>
                </a:ext>
              </a:extLst>
            </p:cNvPr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922" name="TextBox 922">
              <a:extLst>
                <a:ext uri="{FF2B5EF4-FFF2-40B4-BE49-F238E27FC236}">
                  <a16:creationId xmlns:a16="http://schemas.microsoft.com/office/drawing/2014/main" id="{CAB4E2BF-E42F-A754-C4F4-CBED2046E708}"/>
                </a:ext>
              </a:extLst>
            </p:cNvPr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23" name="Group 923">
            <a:extLst>
              <a:ext uri="{FF2B5EF4-FFF2-40B4-BE49-F238E27FC236}">
                <a16:creationId xmlns:a16="http://schemas.microsoft.com/office/drawing/2014/main" id="{8BCE1B31-EC1E-AE15-F511-3C4DC3AE4757}"/>
              </a:ext>
            </a:extLst>
          </p:cNvPr>
          <p:cNvGrpSpPr/>
          <p:nvPr/>
        </p:nvGrpSpPr>
        <p:grpSpPr>
          <a:xfrm>
            <a:off x="12252017" y="7162999"/>
            <a:ext cx="190500" cy="190500"/>
            <a:chOff x="0" y="0"/>
            <a:chExt cx="50173" cy="50173"/>
          </a:xfrm>
        </p:grpSpPr>
        <p:sp>
          <p:nvSpPr>
            <p:cNvPr id="924" name="Freeform 924">
              <a:extLst>
                <a:ext uri="{FF2B5EF4-FFF2-40B4-BE49-F238E27FC236}">
                  <a16:creationId xmlns:a16="http://schemas.microsoft.com/office/drawing/2014/main" id="{380F5097-014E-6F2E-E4BB-2469DEE59C83}"/>
                </a:ext>
              </a:extLst>
            </p:cNvPr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925" name="TextBox 925">
              <a:extLst>
                <a:ext uri="{FF2B5EF4-FFF2-40B4-BE49-F238E27FC236}">
                  <a16:creationId xmlns:a16="http://schemas.microsoft.com/office/drawing/2014/main" id="{104BE654-DB90-0B01-D136-ECADEF8E72E2}"/>
                </a:ext>
              </a:extLst>
            </p:cNvPr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26" name="Group 926">
            <a:extLst>
              <a:ext uri="{FF2B5EF4-FFF2-40B4-BE49-F238E27FC236}">
                <a16:creationId xmlns:a16="http://schemas.microsoft.com/office/drawing/2014/main" id="{88178FAC-CA77-9A94-1229-A332C4C3F0AA}"/>
              </a:ext>
            </a:extLst>
          </p:cNvPr>
          <p:cNvGrpSpPr/>
          <p:nvPr/>
        </p:nvGrpSpPr>
        <p:grpSpPr>
          <a:xfrm>
            <a:off x="12490142" y="7162999"/>
            <a:ext cx="190500" cy="190500"/>
            <a:chOff x="0" y="0"/>
            <a:chExt cx="50173" cy="50173"/>
          </a:xfrm>
        </p:grpSpPr>
        <p:sp>
          <p:nvSpPr>
            <p:cNvPr id="927" name="Freeform 927">
              <a:extLst>
                <a:ext uri="{FF2B5EF4-FFF2-40B4-BE49-F238E27FC236}">
                  <a16:creationId xmlns:a16="http://schemas.microsoft.com/office/drawing/2014/main" id="{DF8E46CB-B71E-BB9A-8AFF-6FC3957E6891}"/>
                </a:ext>
              </a:extLst>
            </p:cNvPr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928" name="TextBox 928">
              <a:extLst>
                <a:ext uri="{FF2B5EF4-FFF2-40B4-BE49-F238E27FC236}">
                  <a16:creationId xmlns:a16="http://schemas.microsoft.com/office/drawing/2014/main" id="{704BB64B-7471-0CCA-819D-D26274A77EC4}"/>
                </a:ext>
              </a:extLst>
            </p:cNvPr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29" name="Group 929">
            <a:extLst>
              <a:ext uri="{FF2B5EF4-FFF2-40B4-BE49-F238E27FC236}">
                <a16:creationId xmlns:a16="http://schemas.microsoft.com/office/drawing/2014/main" id="{64A7BD0C-E1D6-6031-2670-E19E90DF94F9}"/>
              </a:ext>
            </a:extLst>
          </p:cNvPr>
          <p:cNvGrpSpPr/>
          <p:nvPr/>
        </p:nvGrpSpPr>
        <p:grpSpPr>
          <a:xfrm>
            <a:off x="12728267" y="7162999"/>
            <a:ext cx="190500" cy="190500"/>
            <a:chOff x="0" y="0"/>
            <a:chExt cx="50173" cy="50173"/>
          </a:xfrm>
        </p:grpSpPr>
        <p:sp>
          <p:nvSpPr>
            <p:cNvPr id="930" name="Freeform 930">
              <a:extLst>
                <a:ext uri="{FF2B5EF4-FFF2-40B4-BE49-F238E27FC236}">
                  <a16:creationId xmlns:a16="http://schemas.microsoft.com/office/drawing/2014/main" id="{6F9DA30A-B0FB-C5B7-EECA-60087617C9A5}"/>
                </a:ext>
              </a:extLst>
            </p:cNvPr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931" name="TextBox 931">
              <a:extLst>
                <a:ext uri="{FF2B5EF4-FFF2-40B4-BE49-F238E27FC236}">
                  <a16:creationId xmlns:a16="http://schemas.microsoft.com/office/drawing/2014/main" id="{46EA053B-6200-E2E1-8E15-BEB7F5DF63E3}"/>
                </a:ext>
              </a:extLst>
            </p:cNvPr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32" name="Group 932">
            <a:extLst>
              <a:ext uri="{FF2B5EF4-FFF2-40B4-BE49-F238E27FC236}">
                <a16:creationId xmlns:a16="http://schemas.microsoft.com/office/drawing/2014/main" id="{73F627EB-FB6B-5BB2-2730-EB51B1E12D46}"/>
              </a:ext>
            </a:extLst>
          </p:cNvPr>
          <p:cNvGrpSpPr/>
          <p:nvPr/>
        </p:nvGrpSpPr>
        <p:grpSpPr>
          <a:xfrm>
            <a:off x="12966392" y="7162999"/>
            <a:ext cx="190500" cy="190500"/>
            <a:chOff x="0" y="0"/>
            <a:chExt cx="50173" cy="50173"/>
          </a:xfrm>
        </p:grpSpPr>
        <p:sp>
          <p:nvSpPr>
            <p:cNvPr id="933" name="Freeform 933">
              <a:extLst>
                <a:ext uri="{FF2B5EF4-FFF2-40B4-BE49-F238E27FC236}">
                  <a16:creationId xmlns:a16="http://schemas.microsoft.com/office/drawing/2014/main" id="{1C2E87FD-16EC-9C3B-D7D4-8C0713BB55E4}"/>
                </a:ext>
              </a:extLst>
            </p:cNvPr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934" name="TextBox 934">
              <a:extLst>
                <a:ext uri="{FF2B5EF4-FFF2-40B4-BE49-F238E27FC236}">
                  <a16:creationId xmlns:a16="http://schemas.microsoft.com/office/drawing/2014/main" id="{4F23E9FD-CA25-5DFA-AC60-FFCAD9D4FCEA}"/>
                </a:ext>
              </a:extLst>
            </p:cNvPr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35" name="Group 935">
            <a:extLst>
              <a:ext uri="{FF2B5EF4-FFF2-40B4-BE49-F238E27FC236}">
                <a16:creationId xmlns:a16="http://schemas.microsoft.com/office/drawing/2014/main" id="{A3ABC1E2-E44C-050D-7B44-50AFEF15BBC5}"/>
              </a:ext>
            </a:extLst>
          </p:cNvPr>
          <p:cNvGrpSpPr/>
          <p:nvPr/>
        </p:nvGrpSpPr>
        <p:grpSpPr>
          <a:xfrm>
            <a:off x="13204517" y="7162999"/>
            <a:ext cx="190500" cy="190500"/>
            <a:chOff x="0" y="0"/>
            <a:chExt cx="50173" cy="50173"/>
          </a:xfrm>
        </p:grpSpPr>
        <p:sp>
          <p:nvSpPr>
            <p:cNvPr id="936" name="Freeform 936">
              <a:extLst>
                <a:ext uri="{FF2B5EF4-FFF2-40B4-BE49-F238E27FC236}">
                  <a16:creationId xmlns:a16="http://schemas.microsoft.com/office/drawing/2014/main" id="{2D19D562-CF45-6652-3990-9ECF5BC93227}"/>
                </a:ext>
              </a:extLst>
            </p:cNvPr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937" name="TextBox 937">
              <a:extLst>
                <a:ext uri="{FF2B5EF4-FFF2-40B4-BE49-F238E27FC236}">
                  <a16:creationId xmlns:a16="http://schemas.microsoft.com/office/drawing/2014/main" id="{FBA20344-D2BA-4E17-4E30-0D9B25A48F90}"/>
                </a:ext>
              </a:extLst>
            </p:cNvPr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38" name="Group 938">
            <a:extLst>
              <a:ext uri="{FF2B5EF4-FFF2-40B4-BE49-F238E27FC236}">
                <a16:creationId xmlns:a16="http://schemas.microsoft.com/office/drawing/2014/main" id="{EED86B5B-B83F-D1AA-A23E-870B48E302DE}"/>
              </a:ext>
            </a:extLst>
          </p:cNvPr>
          <p:cNvGrpSpPr/>
          <p:nvPr/>
        </p:nvGrpSpPr>
        <p:grpSpPr>
          <a:xfrm>
            <a:off x="13442642" y="7162999"/>
            <a:ext cx="190500" cy="190500"/>
            <a:chOff x="0" y="0"/>
            <a:chExt cx="50173" cy="50173"/>
          </a:xfrm>
        </p:grpSpPr>
        <p:sp>
          <p:nvSpPr>
            <p:cNvPr id="939" name="Freeform 939">
              <a:extLst>
                <a:ext uri="{FF2B5EF4-FFF2-40B4-BE49-F238E27FC236}">
                  <a16:creationId xmlns:a16="http://schemas.microsoft.com/office/drawing/2014/main" id="{62D46F86-E1A2-3945-49FE-A7446547ACFC}"/>
                </a:ext>
              </a:extLst>
            </p:cNvPr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940" name="TextBox 940">
              <a:extLst>
                <a:ext uri="{FF2B5EF4-FFF2-40B4-BE49-F238E27FC236}">
                  <a16:creationId xmlns:a16="http://schemas.microsoft.com/office/drawing/2014/main" id="{333F6E07-9C2E-4A40-9443-C16FC7622222}"/>
                </a:ext>
              </a:extLst>
            </p:cNvPr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41" name="Group 941">
            <a:extLst>
              <a:ext uri="{FF2B5EF4-FFF2-40B4-BE49-F238E27FC236}">
                <a16:creationId xmlns:a16="http://schemas.microsoft.com/office/drawing/2014/main" id="{2FF8D5FB-BED4-3EAD-1064-907F010EA9B8}"/>
              </a:ext>
            </a:extLst>
          </p:cNvPr>
          <p:cNvGrpSpPr/>
          <p:nvPr/>
        </p:nvGrpSpPr>
        <p:grpSpPr>
          <a:xfrm>
            <a:off x="13680767" y="7162999"/>
            <a:ext cx="190500" cy="190500"/>
            <a:chOff x="0" y="0"/>
            <a:chExt cx="50173" cy="50173"/>
          </a:xfrm>
        </p:grpSpPr>
        <p:sp>
          <p:nvSpPr>
            <p:cNvPr id="942" name="Freeform 942">
              <a:extLst>
                <a:ext uri="{FF2B5EF4-FFF2-40B4-BE49-F238E27FC236}">
                  <a16:creationId xmlns:a16="http://schemas.microsoft.com/office/drawing/2014/main" id="{B41488B8-CC1A-E2F4-5B78-41F71FA673D7}"/>
                </a:ext>
              </a:extLst>
            </p:cNvPr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943" name="TextBox 943">
              <a:extLst>
                <a:ext uri="{FF2B5EF4-FFF2-40B4-BE49-F238E27FC236}">
                  <a16:creationId xmlns:a16="http://schemas.microsoft.com/office/drawing/2014/main" id="{3734A6D5-8518-0DF1-0C25-C2D3FC136BF2}"/>
                </a:ext>
              </a:extLst>
            </p:cNvPr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44" name="Group 944">
            <a:extLst>
              <a:ext uri="{FF2B5EF4-FFF2-40B4-BE49-F238E27FC236}">
                <a16:creationId xmlns:a16="http://schemas.microsoft.com/office/drawing/2014/main" id="{17DC1478-A9B7-22DC-1E77-741DD024BE23}"/>
              </a:ext>
            </a:extLst>
          </p:cNvPr>
          <p:cNvGrpSpPr/>
          <p:nvPr/>
        </p:nvGrpSpPr>
        <p:grpSpPr>
          <a:xfrm>
            <a:off x="13918892" y="7162999"/>
            <a:ext cx="190500" cy="190500"/>
            <a:chOff x="0" y="0"/>
            <a:chExt cx="50173" cy="50173"/>
          </a:xfrm>
        </p:grpSpPr>
        <p:sp>
          <p:nvSpPr>
            <p:cNvPr id="945" name="Freeform 945">
              <a:extLst>
                <a:ext uri="{FF2B5EF4-FFF2-40B4-BE49-F238E27FC236}">
                  <a16:creationId xmlns:a16="http://schemas.microsoft.com/office/drawing/2014/main" id="{05421CE8-C7EC-8D97-81E6-DE98D86508C3}"/>
                </a:ext>
              </a:extLst>
            </p:cNvPr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946" name="TextBox 946">
              <a:extLst>
                <a:ext uri="{FF2B5EF4-FFF2-40B4-BE49-F238E27FC236}">
                  <a16:creationId xmlns:a16="http://schemas.microsoft.com/office/drawing/2014/main" id="{2C945727-007B-22D1-D4AE-52EFB6BDE0C7}"/>
                </a:ext>
              </a:extLst>
            </p:cNvPr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47" name="Group 947">
            <a:extLst>
              <a:ext uri="{FF2B5EF4-FFF2-40B4-BE49-F238E27FC236}">
                <a16:creationId xmlns:a16="http://schemas.microsoft.com/office/drawing/2014/main" id="{54568C24-A22A-1F4E-F173-1B9E1FDC6B3B}"/>
              </a:ext>
            </a:extLst>
          </p:cNvPr>
          <p:cNvGrpSpPr/>
          <p:nvPr/>
        </p:nvGrpSpPr>
        <p:grpSpPr>
          <a:xfrm>
            <a:off x="14157017" y="7162999"/>
            <a:ext cx="190500" cy="190500"/>
            <a:chOff x="0" y="0"/>
            <a:chExt cx="50173" cy="50173"/>
          </a:xfrm>
        </p:grpSpPr>
        <p:sp>
          <p:nvSpPr>
            <p:cNvPr id="948" name="Freeform 948">
              <a:extLst>
                <a:ext uri="{FF2B5EF4-FFF2-40B4-BE49-F238E27FC236}">
                  <a16:creationId xmlns:a16="http://schemas.microsoft.com/office/drawing/2014/main" id="{FEE52580-FA1C-FE81-E559-955CFDEC37AC}"/>
                </a:ext>
              </a:extLst>
            </p:cNvPr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949" name="TextBox 949">
              <a:extLst>
                <a:ext uri="{FF2B5EF4-FFF2-40B4-BE49-F238E27FC236}">
                  <a16:creationId xmlns:a16="http://schemas.microsoft.com/office/drawing/2014/main" id="{5F40C7EF-0B2F-D0E3-1CD0-1E0C1AF5DE79}"/>
                </a:ext>
              </a:extLst>
            </p:cNvPr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50" name="Group 950">
            <a:extLst>
              <a:ext uri="{FF2B5EF4-FFF2-40B4-BE49-F238E27FC236}">
                <a16:creationId xmlns:a16="http://schemas.microsoft.com/office/drawing/2014/main" id="{CA95910B-3235-C97C-2959-E595C519DA12}"/>
              </a:ext>
            </a:extLst>
          </p:cNvPr>
          <p:cNvGrpSpPr/>
          <p:nvPr/>
        </p:nvGrpSpPr>
        <p:grpSpPr>
          <a:xfrm>
            <a:off x="14395142" y="7162999"/>
            <a:ext cx="190500" cy="190500"/>
            <a:chOff x="0" y="0"/>
            <a:chExt cx="50173" cy="50173"/>
          </a:xfrm>
        </p:grpSpPr>
        <p:sp>
          <p:nvSpPr>
            <p:cNvPr id="951" name="Freeform 951">
              <a:extLst>
                <a:ext uri="{FF2B5EF4-FFF2-40B4-BE49-F238E27FC236}">
                  <a16:creationId xmlns:a16="http://schemas.microsoft.com/office/drawing/2014/main" id="{73A04DB1-52B8-B386-8A11-4240F99F41C4}"/>
                </a:ext>
              </a:extLst>
            </p:cNvPr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952" name="TextBox 952">
              <a:extLst>
                <a:ext uri="{FF2B5EF4-FFF2-40B4-BE49-F238E27FC236}">
                  <a16:creationId xmlns:a16="http://schemas.microsoft.com/office/drawing/2014/main" id="{18A6F09A-9B30-9951-566C-43530021CC23}"/>
                </a:ext>
              </a:extLst>
            </p:cNvPr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53" name="Group 953">
            <a:extLst>
              <a:ext uri="{FF2B5EF4-FFF2-40B4-BE49-F238E27FC236}">
                <a16:creationId xmlns:a16="http://schemas.microsoft.com/office/drawing/2014/main" id="{17C67AFA-0F6D-D92A-B4DA-95DF9B753FE1}"/>
              </a:ext>
            </a:extLst>
          </p:cNvPr>
          <p:cNvGrpSpPr/>
          <p:nvPr/>
        </p:nvGrpSpPr>
        <p:grpSpPr>
          <a:xfrm>
            <a:off x="14633267" y="7162999"/>
            <a:ext cx="190500" cy="190500"/>
            <a:chOff x="0" y="0"/>
            <a:chExt cx="50173" cy="50173"/>
          </a:xfrm>
        </p:grpSpPr>
        <p:sp>
          <p:nvSpPr>
            <p:cNvPr id="954" name="Freeform 954">
              <a:extLst>
                <a:ext uri="{FF2B5EF4-FFF2-40B4-BE49-F238E27FC236}">
                  <a16:creationId xmlns:a16="http://schemas.microsoft.com/office/drawing/2014/main" id="{71AA9581-84BB-EBCD-D83F-D8D5E3D9E6AC}"/>
                </a:ext>
              </a:extLst>
            </p:cNvPr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955" name="TextBox 955">
              <a:extLst>
                <a:ext uri="{FF2B5EF4-FFF2-40B4-BE49-F238E27FC236}">
                  <a16:creationId xmlns:a16="http://schemas.microsoft.com/office/drawing/2014/main" id="{6A2F2DF6-974F-EE83-066D-43DDFE8A9033}"/>
                </a:ext>
              </a:extLst>
            </p:cNvPr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56" name="Group 956">
            <a:extLst>
              <a:ext uri="{FF2B5EF4-FFF2-40B4-BE49-F238E27FC236}">
                <a16:creationId xmlns:a16="http://schemas.microsoft.com/office/drawing/2014/main" id="{BC35B3C4-EFB7-1034-3229-D6972ACD486D}"/>
              </a:ext>
            </a:extLst>
          </p:cNvPr>
          <p:cNvGrpSpPr/>
          <p:nvPr/>
        </p:nvGrpSpPr>
        <p:grpSpPr>
          <a:xfrm>
            <a:off x="14871392" y="7162999"/>
            <a:ext cx="190500" cy="190500"/>
            <a:chOff x="0" y="0"/>
            <a:chExt cx="50173" cy="50173"/>
          </a:xfrm>
        </p:grpSpPr>
        <p:sp>
          <p:nvSpPr>
            <p:cNvPr id="957" name="Freeform 957">
              <a:extLst>
                <a:ext uri="{FF2B5EF4-FFF2-40B4-BE49-F238E27FC236}">
                  <a16:creationId xmlns:a16="http://schemas.microsoft.com/office/drawing/2014/main" id="{632E0FD7-FF2B-3715-76EC-8504A4D01DDD}"/>
                </a:ext>
              </a:extLst>
            </p:cNvPr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958" name="TextBox 958">
              <a:extLst>
                <a:ext uri="{FF2B5EF4-FFF2-40B4-BE49-F238E27FC236}">
                  <a16:creationId xmlns:a16="http://schemas.microsoft.com/office/drawing/2014/main" id="{83C9B57C-5F40-9340-A479-89A4A3C472AB}"/>
                </a:ext>
              </a:extLst>
            </p:cNvPr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59" name="Group 959">
            <a:extLst>
              <a:ext uri="{FF2B5EF4-FFF2-40B4-BE49-F238E27FC236}">
                <a16:creationId xmlns:a16="http://schemas.microsoft.com/office/drawing/2014/main" id="{0D578CDF-AFD3-23C2-76C5-D0A53C18C30C}"/>
              </a:ext>
            </a:extLst>
          </p:cNvPr>
          <p:cNvGrpSpPr/>
          <p:nvPr/>
        </p:nvGrpSpPr>
        <p:grpSpPr>
          <a:xfrm>
            <a:off x="15109517" y="7162999"/>
            <a:ext cx="190500" cy="190500"/>
            <a:chOff x="0" y="0"/>
            <a:chExt cx="50173" cy="50173"/>
          </a:xfrm>
        </p:grpSpPr>
        <p:sp>
          <p:nvSpPr>
            <p:cNvPr id="960" name="Freeform 960">
              <a:extLst>
                <a:ext uri="{FF2B5EF4-FFF2-40B4-BE49-F238E27FC236}">
                  <a16:creationId xmlns:a16="http://schemas.microsoft.com/office/drawing/2014/main" id="{F8B81639-42E8-2038-F74F-6D09AD576EA2}"/>
                </a:ext>
              </a:extLst>
            </p:cNvPr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/>
            </a:solidFill>
            <a:ln w="38100" cap="sq">
              <a:solidFill>
                <a:srgbClr val="262D40"/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961" name="TextBox 961">
              <a:extLst>
                <a:ext uri="{FF2B5EF4-FFF2-40B4-BE49-F238E27FC236}">
                  <a16:creationId xmlns:a16="http://schemas.microsoft.com/office/drawing/2014/main" id="{1C66E8C8-0A6C-872B-2B36-D249735399FE}"/>
                </a:ext>
              </a:extLst>
            </p:cNvPr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62" name="Group 962">
            <a:extLst>
              <a:ext uri="{FF2B5EF4-FFF2-40B4-BE49-F238E27FC236}">
                <a16:creationId xmlns:a16="http://schemas.microsoft.com/office/drawing/2014/main" id="{3F97FA4D-89F3-8165-674F-C214D6CFDB72}"/>
              </a:ext>
            </a:extLst>
          </p:cNvPr>
          <p:cNvGrpSpPr/>
          <p:nvPr/>
        </p:nvGrpSpPr>
        <p:grpSpPr>
          <a:xfrm>
            <a:off x="15347642" y="7162999"/>
            <a:ext cx="190500" cy="190500"/>
            <a:chOff x="0" y="0"/>
            <a:chExt cx="50173" cy="50173"/>
          </a:xfrm>
        </p:grpSpPr>
        <p:sp>
          <p:nvSpPr>
            <p:cNvPr id="963" name="Freeform 963">
              <a:extLst>
                <a:ext uri="{FF2B5EF4-FFF2-40B4-BE49-F238E27FC236}">
                  <a16:creationId xmlns:a16="http://schemas.microsoft.com/office/drawing/2014/main" id="{18B4CE34-A5C2-3EE2-8268-D3B5986F7771}"/>
                </a:ext>
              </a:extLst>
            </p:cNvPr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964" name="TextBox 964">
              <a:extLst>
                <a:ext uri="{FF2B5EF4-FFF2-40B4-BE49-F238E27FC236}">
                  <a16:creationId xmlns:a16="http://schemas.microsoft.com/office/drawing/2014/main" id="{39527D25-3E09-4B35-6DD7-882792C4F6B4}"/>
                </a:ext>
              </a:extLst>
            </p:cNvPr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65" name="Group 965">
            <a:extLst>
              <a:ext uri="{FF2B5EF4-FFF2-40B4-BE49-F238E27FC236}">
                <a16:creationId xmlns:a16="http://schemas.microsoft.com/office/drawing/2014/main" id="{0876E441-6972-1189-D969-4B52DC0978BC}"/>
              </a:ext>
            </a:extLst>
          </p:cNvPr>
          <p:cNvGrpSpPr/>
          <p:nvPr/>
        </p:nvGrpSpPr>
        <p:grpSpPr>
          <a:xfrm>
            <a:off x="15585767" y="7162999"/>
            <a:ext cx="190500" cy="190500"/>
            <a:chOff x="0" y="0"/>
            <a:chExt cx="50173" cy="50173"/>
          </a:xfrm>
        </p:grpSpPr>
        <p:sp>
          <p:nvSpPr>
            <p:cNvPr id="966" name="Freeform 966">
              <a:extLst>
                <a:ext uri="{FF2B5EF4-FFF2-40B4-BE49-F238E27FC236}">
                  <a16:creationId xmlns:a16="http://schemas.microsoft.com/office/drawing/2014/main" id="{06853222-2F6E-8F10-2435-9657D4F727DD}"/>
                </a:ext>
              </a:extLst>
            </p:cNvPr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967" name="TextBox 967">
              <a:extLst>
                <a:ext uri="{FF2B5EF4-FFF2-40B4-BE49-F238E27FC236}">
                  <a16:creationId xmlns:a16="http://schemas.microsoft.com/office/drawing/2014/main" id="{6BFB33F2-58AE-0569-91DA-35DC97C4F806}"/>
                </a:ext>
              </a:extLst>
            </p:cNvPr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68" name="Group 968">
            <a:extLst>
              <a:ext uri="{FF2B5EF4-FFF2-40B4-BE49-F238E27FC236}">
                <a16:creationId xmlns:a16="http://schemas.microsoft.com/office/drawing/2014/main" id="{8E290AA4-BD2A-5B44-E2BF-E4F186F462E5}"/>
              </a:ext>
            </a:extLst>
          </p:cNvPr>
          <p:cNvGrpSpPr/>
          <p:nvPr/>
        </p:nvGrpSpPr>
        <p:grpSpPr>
          <a:xfrm>
            <a:off x="15823892" y="7162999"/>
            <a:ext cx="190500" cy="190500"/>
            <a:chOff x="0" y="0"/>
            <a:chExt cx="50173" cy="50173"/>
          </a:xfrm>
        </p:grpSpPr>
        <p:sp>
          <p:nvSpPr>
            <p:cNvPr id="969" name="Freeform 969">
              <a:extLst>
                <a:ext uri="{FF2B5EF4-FFF2-40B4-BE49-F238E27FC236}">
                  <a16:creationId xmlns:a16="http://schemas.microsoft.com/office/drawing/2014/main" id="{D65456D9-AD43-6445-1BDF-6094A5B8608A}"/>
                </a:ext>
              </a:extLst>
            </p:cNvPr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970" name="TextBox 970">
              <a:extLst>
                <a:ext uri="{FF2B5EF4-FFF2-40B4-BE49-F238E27FC236}">
                  <a16:creationId xmlns:a16="http://schemas.microsoft.com/office/drawing/2014/main" id="{3F459EF0-4B2D-A38A-3691-A5317464EEAF}"/>
                </a:ext>
              </a:extLst>
            </p:cNvPr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71" name="Group 971">
            <a:extLst>
              <a:ext uri="{FF2B5EF4-FFF2-40B4-BE49-F238E27FC236}">
                <a16:creationId xmlns:a16="http://schemas.microsoft.com/office/drawing/2014/main" id="{A9BA9218-D419-AE12-AFC8-61AE813132C3}"/>
              </a:ext>
            </a:extLst>
          </p:cNvPr>
          <p:cNvGrpSpPr/>
          <p:nvPr/>
        </p:nvGrpSpPr>
        <p:grpSpPr>
          <a:xfrm>
            <a:off x="16062017" y="7162999"/>
            <a:ext cx="190500" cy="190500"/>
            <a:chOff x="0" y="0"/>
            <a:chExt cx="50173" cy="50173"/>
          </a:xfrm>
        </p:grpSpPr>
        <p:sp>
          <p:nvSpPr>
            <p:cNvPr id="972" name="Freeform 972">
              <a:extLst>
                <a:ext uri="{FF2B5EF4-FFF2-40B4-BE49-F238E27FC236}">
                  <a16:creationId xmlns:a16="http://schemas.microsoft.com/office/drawing/2014/main" id="{21BB86C4-F287-4FE7-E986-6AEB21C0613E}"/>
                </a:ext>
              </a:extLst>
            </p:cNvPr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973" name="TextBox 973">
              <a:extLst>
                <a:ext uri="{FF2B5EF4-FFF2-40B4-BE49-F238E27FC236}">
                  <a16:creationId xmlns:a16="http://schemas.microsoft.com/office/drawing/2014/main" id="{4E4E1E80-548E-1C62-4CFA-7AA10AE5D040}"/>
                </a:ext>
              </a:extLst>
            </p:cNvPr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74" name="Group 974">
            <a:extLst>
              <a:ext uri="{FF2B5EF4-FFF2-40B4-BE49-F238E27FC236}">
                <a16:creationId xmlns:a16="http://schemas.microsoft.com/office/drawing/2014/main" id="{796F50C9-6E6A-D822-6980-DE0EF8670849}"/>
              </a:ext>
            </a:extLst>
          </p:cNvPr>
          <p:cNvGrpSpPr/>
          <p:nvPr/>
        </p:nvGrpSpPr>
        <p:grpSpPr>
          <a:xfrm>
            <a:off x="16300142" y="7162999"/>
            <a:ext cx="190500" cy="190500"/>
            <a:chOff x="0" y="0"/>
            <a:chExt cx="50173" cy="50173"/>
          </a:xfrm>
        </p:grpSpPr>
        <p:sp>
          <p:nvSpPr>
            <p:cNvPr id="975" name="Freeform 975">
              <a:extLst>
                <a:ext uri="{FF2B5EF4-FFF2-40B4-BE49-F238E27FC236}">
                  <a16:creationId xmlns:a16="http://schemas.microsoft.com/office/drawing/2014/main" id="{DE8DAB8E-3941-2C0C-9814-01FB1A60BB48}"/>
                </a:ext>
              </a:extLst>
            </p:cNvPr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/>
            </a:solidFill>
            <a:ln w="38100" cap="sq">
              <a:solidFill>
                <a:srgbClr val="262D40"/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976" name="TextBox 976">
              <a:extLst>
                <a:ext uri="{FF2B5EF4-FFF2-40B4-BE49-F238E27FC236}">
                  <a16:creationId xmlns:a16="http://schemas.microsoft.com/office/drawing/2014/main" id="{850C3077-D8DF-3118-EDFF-7D188DE518E2}"/>
                </a:ext>
              </a:extLst>
            </p:cNvPr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77" name="Group 977">
            <a:extLst>
              <a:ext uri="{FF2B5EF4-FFF2-40B4-BE49-F238E27FC236}">
                <a16:creationId xmlns:a16="http://schemas.microsoft.com/office/drawing/2014/main" id="{8DA09ABD-945B-09AE-EC25-C948A7783FE8}"/>
              </a:ext>
            </a:extLst>
          </p:cNvPr>
          <p:cNvGrpSpPr/>
          <p:nvPr/>
        </p:nvGrpSpPr>
        <p:grpSpPr>
          <a:xfrm>
            <a:off x="16538267" y="7162999"/>
            <a:ext cx="190500" cy="190500"/>
            <a:chOff x="0" y="0"/>
            <a:chExt cx="50173" cy="50173"/>
          </a:xfrm>
        </p:grpSpPr>
        <p:sp>
          <p:nvSpPr>
            <p:cNvPr id="978" name="Freeform 978">
              <a:extLst>
                <a:ext uri="{FF2B5EF4-FFF2-40B4-BE49-F238E27FC236}">
                  <a16:creationId xmlns:a16="http://schemas.microsoft.com/office/drawing/2014/main" id="{E0E7F7A3-52EE-22D9-D661-38EE70E6EDEC}"/>
                </a:ext>
              </a:extLst>
            </p:cNvPr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979" name="TextBox 979">
              <a:extLst>
                <a:ext uri="{FF2B5EF4-FFF2-40B4-BE49-F238E27FC236}">
                  <a16:creationId xmlns:a16="http://schemas.microsoft.com/office/drawing/2014/main" id="{2D85682A-4342-633F-1398-BFA51764AA56}"/>
                </a:ext>
              </a:extLst>
            </p:cNvPr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80" name="Group 980">
            <a:extLst>
              <a:ext uri="{FF2B5EF4-FFF2-40B4-BE49-F238E27FC236}">
                <a16:creationId xmlns:a16="http://schemas.microsoft.com/office/drawing/2014/main" id="{60A73D67-736C-9C7D-F584-60C28C7E9C18}"/>
              </a:ext>
            </a:extLst>
          </p:cNvPr>
          <p:cNvGrpSpPr/>
          <p:nvPr/>
        </p:nvGrpSpPr>
        <p:grpSpPr>
          <a:xfrm>
            <a:off x="16776392" y="7162999"/>
            <a:ext cx="190500" cy="190500"/>
            <a:chOff x="0" y="0"/>
            <a:chExt cx="50173" cy="50173"/>
          </a:xfrm>
        </p:grpSpPr>
        <p:sp>
          <p:nvSpPr>
            <p:cNvPr id="981" name="Freeform 981">
              <a:extLst>
                <a:ext uri="{FF2B5EF4-FFF2-40B4-BE49-F238E27FC236}">
                  <a16:creationId xmlns:a16="http://schemas.microsoft.com/office/drawing/2014/main" id="{71A18ADF-4EAB-4F44-6CE0-1C982648BA08}"/>
                </a:ext>
              </a:extLst>
            </p:cNvPr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982" name="TextBox 982">
              <a:extLst>
                <a:ext uri="{FF2B5EF4-FFF2-40B4-BE49-F238E27FC236}">
                  <a16:creationId xmlns:a16="http://schemas.microsoft.com/office/drawing/2014/main" id="{31D4C1E1-B18F-A8CF-0ACC-71F34F8D2F2A}"/>
                </a:ext>
              </a:extLst>
            </p:cNvPr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83" name="Group 983">
            <a:extLst>
              <a:ext uri="{FF2B5EF4-FFF2-40B4-BE49-F238E27FC236}">
                <a16:creationId xmlns:a16="http://schemas.microsoft.com/office/drawing/2014/main" id="{20C9EE3C-4330-6437-9D24-96C9ED25EF77}"/>
              </a:ext>
            </a:extLst>
          </p:cNvPr>
          <p:cNvGrpSpPr/>
          <p:nvPr/>
        </p:nvGrpSpPr>
        <p:grpSpPr>
          <a:xfrm>
            <a:off x="17014517" y="7162999"/>
            <a:ext cx="190500" cy="190500"/>
            <a:chOff x="0" y="0"/>
            <a:chExt cx="50173" cy="50173"/>
          </a:xfrm>
        </p:grpSpPr>
        <p:sp>
          <p:nvSpPr>
            <p:cNvPr id="984" name="Freeform 984">
              <a:extLst>
                <a:ext uri="{FF2B5EF4-FFF2-40B4-BE49-F238E27FC236}">
                  <a16:creationId xmlns:a16="http://schemas.microsoft.com/office/drawing/2014/main" id="{3BDBF941-E44E-B002-5AC5-0FDC96485DA2}"/>
                </a:ext>
              </a:extLst>
            </p:cNvPr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985" name="TextBox 985">
              <a:extLst>
                <a:ext uri="{FF2B5EF4-FFF2-40B4-BE49-F238E27FC236}">
                  <a16:creationId xmlns:a16="http://schemas.microsoft.com/office/drawing/2014/main" id="{3520A714-362A-A948-365F-C7A17607D4E9}"/>
                </a:ext>
              </a:extLst>
            </p:cNvPr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86" name="Group 986">
            <a:extLst>
              <a:ext uri="{FF2B5EF4-FFF2-40B4-BE49-F238E27FC236}">
                <a16:creationId xmlns:a16="http://schemas.microsoft.com/office/drawing/2014/main" id="{50616434-51DC-E1BC-F393-95FE0FC3A75A}"/>
              </a:ext>
            </a:extLst>
          </p:cNvPr>
          <p:cNvGrpSpPr/>
          <p:nvPr/>
        </p:nvGrpSpPr>
        <p:grpSpPr>
          <a:xfrm>
            <a:off x="17252642" y="7162999"/>
            <a:ext cx="190500" cy="190500"/>
            <a:chOff x="0" y="0"/>
            <a:chExt cx="50173" cy="50173"/>
          </a:xfrm>
        </p:grpSpPr>
        <p:sp>
          <p:nvSpPr>
            <p:cNvPr id="987" name="Freeform 987">
              <a:extLst>
                <a:ext uri="{FF2B5EF4-FFF2-40B4-BE49-F238E27FC236}">
                  <a16:creationId xmlns:a16="http://schemas.microsoft.com/office/drawing/2014/main" id="{DC446819-8DE1-A537-51A7-913CAE7694B6}"/>
                </a:ext>
              </a:extLst>
            </p:cNvPr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988" name="TextBox 988">
              <a:extLst>
                <a:ext uri="{FF2B5EF4-FFF2-40B4-BE49-F238E27FC236}">
                  <a16:creationId xmlns:a16="http://schemas.microsoft.com/office/drawing/2014/main" id="{B9FB48A7-2B05-50CB-FA63-41FCD8F768EA}"/>
                </a:ext>
              </a:extLst>
            </p:cNvPr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89" name="Group 989">
            <a:extLst>
              <a:ext uri="{FF2B5EF4-FFF2-40B4-BE49-F238E27FC236}">
                <a16:creationId xmlns:a16="http://schemas.microsoft.com/office/drawing/2014/main" id="{1FC1562D-BE7C-FE83-58B7-EF9A8D8F07B7}"/>
              </a:ext>
            </a:extLst>
          </p:cNvPr>
          <p:cNvGrpSpPr/>
          <p:nvPr/>
        </p:nvGrpSpPr>
        <p:grpSpPr>
          <a:xfrm>
            <a:off x="17490767" y="7162999"/>
            <a:ext cx="190500" cy="190500"/>
            <a:chOff x="0" y="0"/>
            <a:chExt cx="50173" cy="50173"/>
          </a:xfrm>
        </p:grpSpPr>
        <p:sp>
          <p:nvSpPr>
            <p:cNvPr id="990" name="Freeform 990">
              <a:extLst>
                <a:ext uri="{FF2B5EF4-FFF2-40B4-BE49-F238E27FC236}">
                  <a16:creationId xmlns:a16="http://schemas.microsoft.com/office/drawing/2014/main" id="{37152ADF-3F11-BB1E-4B66-1E7DE209EFA0}"/>
                </a:ext>
              </a:extLst>
            </p:cNvPr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991" name="TextBox 991">
              <a:extLst>
                <a:ext uri="{FF2B5EF4-FFF2-40B4-BE49-F238E27FC236}">
                  <a16:creationId xmlns:a16="http://schemas.microsoft.com/office/drawing/2014/main" id="{BF097D62-2BBF-9C6E-9926-2D3407050E3D}"/>
                </a:ext>
              </a:extLst>
            </p:cNvPr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92" name="TextBox 992">
            <a:extLst>
              <a:ext uri="{FF2B5EF4-FFF2-40B4-BE49-F238E27FC236}">
                <a16:creationId xmlns:a16="http://schemas.microsoft.com/office/drawing/2014/main" id="{0C4A6ADA-5D81-8B07-D2EF-3EC0CED4A713}"/>
              </a:ext>
            </a:extLst>
          </p:cNvPr>
          <p:cNvSpPr txBox="1"/>
          <p:nvPr/>
        </p:nvSpPr>
        <p:spPr>
          <a:xfrm>
            <a:off x="266700" y="5370599"/>
            <a:ext cx="2069626" cy="229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843"/>
              </a:lnSpc>
              <a:spcBef>
                <a:spcPct val="0"/>
              </a:spcBef>
            </a:pPr>
            <a:r>
              <a:rPr lang="en-US" sz="1316" b="1">
                <a:solidFill>
                  <a:srgbClr val="000000"/>
                </a:solidFill>
                <a:latin typeface="Gordita Bold"/>
                <a:ea typeface="Gordita Bold"/>
                <a:cs typeface="Gordita Bold"/>
                <a:sym typeface="Gordita Bold"/>
              </a:rPr>
              <a:t>Criterion Validity</a:t>
            </a:r>
          </a:p>
        </p:txBody>
      </p:sp>
      <p:grpSp>
        <p:nvGrpSpPr>
          <p:cNvPr id="993" name="Group 993">
            <a:extLst>
              <a:ext uri="{FF2B5EF4-FFF2-40B4-BE49-F238E27FC236}">
                <a16:creationId xmlns:a16="http://schemas.microsoft.com/office/drawing/2014/main" id="{6FEEB5FC-2EAC-BF97-BF59-5E61E18230EA}"/>
              </a:ext>
            </a:extLst>
          </p:cNvPr>
          <p:cNvGrpSpPr/>
          <p:nvPr/>
        </p:nvGrpSpPr>
        <p:grpSpPr>
          <a:xfrm>
            <a:off x="242229" y="8006045"/>
            <a:ext cx="190500" cy="190500"/>
            <a:chOff x="0" y="0"/>
            <a:chExt cx="50173" cy="50173"/>
          </a:xfrm>
        </p:grpSpPr>
        <p:sp>
          <p:nvSpPr>
            <p:cNvPr id="994" name="Freeform 994">
              <a:extLst>
                <a:ext uri="{FF2B5EF4-FFF2-40B4-BE49-F238E27FC236}">
                  <a16:creationId xmlns:a16="http://schemas.microsoft.com/office/drawing/2014/main" id="{6AA30DD6-1BAA-D289-2474-8056D50836C0}"/>
                </a:ext>
              </a:extLst>
            </p:cNvPr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00BF15"/>
            </a:solidFill>
            <a:ln w="38100" cap="sq">
              <a:solidFill>
                <a:srgbClr val="00BF15"/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995" name="TextBox 995">
              <a:extLst>
                <a:ext uri="{FF2B5EF4-FFF2-40B4-BE49-F238E27FC236}">
                  <a16:creationId xmlns:a16="http://schemas.microsoft.com/office/drawing/2014/main" id="{C53994AE-1B20-FBCA-DEBE-67C4A65A5186}"/>
                </a:ext>
              </a:extLst>
            </p:cNvPr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96" name="Group 996">
            <a:extLst>
              <a:ext uri="{FF2B5EF4-FFF2-40B4-BE49-F238E27FC236}">
                <a16:creationId xmlns:a16="http://schemas.microsoft.com/office/drawing/2014/main" id="{8C012C98-4D38-0D90-E3FB-04F8F5E8844E}"/>
              </a:ext>
            </a:extLst>
          </p:cNvPr>
          <p:cNvGrpSpPr/>
          <p:nvPr/>
        </p:nvGrpSpPr>
        <p:grpSpPr>
          <a:xfrm>
            <a:off x="252868" y="8774069"/>
            <a:ext cx="190500" cy="190500"/>
            <a:chOff x="0" y="0"/>
            <a:chExt cx="50173" cy="50173"/>
          </a:xfrm>
        </p:grpSpPr>
        <p:sp>
          <p:nvSpPr>
            <p:cNvPr id="997" name="Freeform 997">
              <a:extLst>
                <a:ext uri="{FF2B5EF4-FFF2-40B4-BE49-F238E27FC236}">
                  <a16:creationId xmlns:a16="http://schemas.microsoft.com/office/drawing/2014/main" id="{68F2ACD4-8DB2-EF49-6AE1-2C670EF9A471}"/>
                </a:ext>
              </a:extLst>
            </p:cNvPr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EA0000">
                <a:alpha val="98824"/>
              </a:srgbClr>
            </a:solidFill>
            <a:ln w="38100" cap="sq">
              <a:solidFill>
                <a:srgbClr val="EA0000">
                  <a:alpha val="98824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998" name="TextBox 998">
              <a:extLst>
                <a:ext uri="{FF2B5EF4-FFF2-40B4-BE49-F238E27FC236}">
                  <a16:creationId xmlns:a16="http://schemas.microsoft.com/office/drawing/2014/main" id="{FB1A26CF-48FF-7F6A-77F3-6FEAC00FA21F}"/>
                </a:ext>
              </a:extLst>
            </p:cNvPr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99" name="Group 999">
            <a:extLst>
              <a:ext uri="{FF2B5EF4-FFF2-40B4-BE49-F238E27FC236}">
                <a16:creationId xmlns:a16="http://schemas.microsoft.com/office/drawing/2014/main" id="{C8BDEDB6-2E3F-41E8-38B8-33E2EB41ACF9}"/>
              </a:ext>
            </a:extLst>
          </p:cNvPr>
          <p:cNvGrpSpPr/>
          <p:nvPr/>
        </p:nvGrpSpPr>
        <p:grpSpPr>
          <a:xfrm>
            <a:off x="242229" y="8328641"/>
            <a:ext cx="190500" cy="190500"/>
            <a:chOff x="0" y="0"/>
            <a:chExt cx="50173" cy="50173"/>
          </a:xfrm>
        </p:grpSpPr>
        <p:sp>
          <p:nvSpPr>
            <p:cNvPr id="1000" name="Freeform 1000">
              <a:extLst>
                <a:ext uri="{FF2B5EF4-FFF2-40B4-BE49-F238E27FC236}">
                  <a16:creationId xmlns:a16="http://schemas.microsoft.com/office/drawing/2014/main" id="{2FC12284-B157-73FA-850D-4B04F9F05E21}"/>
                </a:ext>
              </a:extLst>
            </p:cNvPr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89FF00"/>
            </a:solidFill>
            <a:ln w="38100" cap="sq">
              <a:solidFill>
                <a:srgbClr val="89FF00"/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001" name="TextBox 1001">
              <a:extLst>
                <a:ext uri="{FF2B5EF4-FFF2-40B4-BE49-F238E27FC236}">
                  <a16:creationId xmlns:a16="http://schemas.microsoft.com/office/drawing/2014/main" id="{6F6A5280-C3BA-B1E6-AF5E-A244D74DE236}"/>
                </a:ext>
              </a:extLst>
            </p:cNvPr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02" name="Group 1002">
            <a:extLst>
              <a:ext uri="{FF2B5EF4-FFF2-40B4-BE49-F238E27FC236}">
                <a16:creationId xmlns:a16="http://schemas.microsoft.com/office/drawing/2014/main" id="{1C9495D0-448D-C77D-EB81-FD9650A81E21}"/>
              </a:ext>
            </a:extLst>
          </p:cNvPr>
          <p:cNvGrpSpPr/>
          <p:nvPr/>
        </p:nvGrpSpPr>
        <p:grpSpPr>
          <a:xfrm>
            <a:off x="242229" y="9135228"/>
            <a:ext cx="190500" cy="190500"/>
            <a:chOff x="0" y="0"/>
            <a:chExt cx="50173" cy="50173"/>
          </a:xfrm>
        </p:grpSpPr>
        <p:sp>
          <p:nvSpPr>
            <p:cNvPr id="1003" name="Freeform 1003">
              <a:extLst>
                <a:ext uri="{FF2B5EF4-FFF2-40B4-BE49-F238E27FC236}">
                  <a16:creationId xmlns:a16="http://schemas.microsoft.com/office/drawing/2014/main" id="{8335D4BD-4F99-A4A3-4D02-6379FD6FA0FD}"/>
                </a:ext>
              </a:extLst>
            </p:cNvPr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FA3A2F">
                <a:alpha val="31765"/>
              </a:srgbClr>
            </a:solidFill>
            <a:ln w="38100" cap="sq">
              <a:solidFill>
                <a:srgbClr val="FA3A2F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004" name="TextBox 1004">
              <a:extLst>
                <a:ext uri="{FF2B5EF4-FFF2-40B4-BE49-F238E27FC236}">
                  <a16:creationId xmlns:a16="http://schemas.microsoft.com/office/drawing/2014/main" id="{07750CC7-136C-4EAA-0237-ED63193CF291}"/>
                </a:ext>
              </a:extLst>
            </p:cNvPr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05" name="Group 1005">
            <a:extLst>
              <a:ext uri="{FF2B5EF4-FFF2-40B4-BE49-F238E27FC236}">
                <a16:creationId xmlns:a16="http://schemas.microsoft.com/office/drawing/2014/main" id="{62FCA29D-645B-E342-E9CD-47738B1850F1}"/>
              </a:ext>
            </a:extLst>
          </p:cNvPr>
          <p:cNvGrpSpPr/>
          <p:nvPr/>
        </p:nvGrpSpPr>
        <p:grpSpPr>
          <a:xfrm>
            <a:off x="263508" y="9539129"/>
            <a:ext cx="190500" cy="190500"/>
            <a:chOff x="0" y="0"/>
            <a:chExt cx="50173" cy="50173"/>
          </a:xfrm>
        </p:grpSpPr>
        <p:sp>
          <p:nvSpPr>
            <p:cNvPr id="1006" name="Freeform 1006">
              <a:extLst>
                <a:ext uri="{FF2B5EF4-FFF2-40B4-BE49-F238E27FC236}">
                  <a16:creationId xmlns:a16="http://schemas.microsoft.com/office/drawing/2014/main" id="{F164E859-6761-243F-6A17-288FC48AB702}"/>
                </a:ext>
              </a:extLst>
            </p:cNvPr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98824"/>
              </a:srgbClr>
            </a:solidFill>
            <a:ln w="38100" cap="sq">
              <a:solidFill>
                <a:srgbClr val="262D40">
                  <a:alpha val="98824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007" name="TextBox 1007">
              <a:extLst>
                <a:ext uri="{FF2B5EF4-FFF2-40B4-BE49-F238E27FC236}">
                  <a16:creationId xmlns:a16="http://schemas.microsoft.com/office/drawing/2014/main" id="{420C6720-B9E6-34C4-3809-4C6033C69B21}"/>
                </a:ext>
              </a:extLst>
            </p:cNvPr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08" name="Group 1008">
            <a:extLst>
              <a:ext uri="{FF2B5EF4-FFF2-40B4-BE49-F238E27FC236}">
                <a16:creationId xmlns:a16="http://schemas.microsoft.com/office/drawing/2014/main" id="{6372F08C-0471-736B-601E-511BE8319156}"/>
              </a:ext>
            </a:extLst>
          </p:cNvPr>
          <p:cNvGrpSpPr/>
          <p:nvPr/>
        </p:nvGrpSpPr>
        <p:grpSpPr>
          <a:xfrm>
            <a:off x="252868" y="9900288"/>
            <a:ext cx="190500" cy="190500"/>
            <a:chOff x="0" y="0"/>
            <a:chExt cx="50173" cy="50173"/>
          </a:xfrm>
        </p:grpSpPr>
        <p:sp>
          <p:nvSpPr>
            <p:cNvPr id="1009" name="Freeform 1009">
              <a:extLst>
                <a:ext uri="{FF2B5EF4-FFF2-40B4-BE49-F238E27FC236}">
                  <a16:creationId xmlns:a16="http://schemas.microsoft.com/office/drawing/2014/main" id="{99024543-231C-1488-BC63-40F91382F0AA}"/>
                </a:ext>
              </a:extLst>
            </p:cNvPr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010" name="TextBox 1010">
              <a:extLst>
                <a:ext uri="{FF2B5EF4-FFF2-40B4-BE49-F238E27FC236}">
                  <a16:creationId xmlns:a16="http://schemas.microsoft.com/office/drawing/2014/main" id="{BA3CD0AC-5C77-168B-342F-323B38D88800}"/>
                </a:ext>
              </a:extLst>
            </p:cNvPr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11" name="Group 1011">
            <a:extLst>
              <a:ext uri="{FF2B5EF4-FFF2-40B4-BE49-F238E27FC236}">
                <a16:creationId xmlns:a16="http://schemas.microsoft.com/office/drawing/2014/main" id="{6EAA4B33-839E-C402-DE7B-2915431DFCF8}"/>
              </a:ext>
            </a:extLst>
          </p:cNvPr>
          <p:cNvGrpSpPr/>
          <p:nvPr/>
        </p:nvGrpSpPr>
        <p:grpSpPr>
          <a:xfrm rot="-10800000">
            <a:off x="228277" y="5254568"/>
            <a:ext cx="17590315" cy="422332"/>
            <a:chOff x="0" y="0"/>
            <a:chExt cx="5225606" cy="125463"/>
          </a:xfrm>
        </p:grpSpPr>
        <p:sp>
          <p:nvSpPr>
            <p:cNvPr id="1012" name="Freeform 1012">
              <a:extLst>
                <a:ext uri="{FF2B5EF4-FFF2-40B4-BE49-F238E27FC236}">
                  <a16:creationId xmlns:a16="http://schemas.microsoft.com/office/drawing/2014/main" id="{70824C63-BC9F-5033-9D8A-5D847A501AEB}"/>
                </a:ext>
              </a:extLst>
            </p:cNvPr>
            <p:cNvSpPr/>
            <p:nvPr/>
          </p:nvSpPr>
          <p:spPr>
            <a:xfrm>
              <a:off x="0" y="0"/>
              <a:ext cx="5225606" cy="125463"/>
            </a:xfrm>
            <a:custGeom>
              <a:avLst/>
              <a:gdLst/>
              <a:ahLst/>
              <a:cxnLst/>
              <a:rect l="l" t="t" r="r" b="b"/>
              <a:pathLst>
                <a:path w="5225606" h="125463">
                  <a:moveTo>
                    <a:pt x="0" y="0"/>
                  </a:moveTo>
                  <a:lnTo>
                    <a:pt x="5225606" y="0"/>
                  </a:lnTo>
                  <a:lnTo>
                    <a:pt x="5225606" y="125463"/>
                  </a:lnTo>
                  <a:lnTo>
                    <a:pt x="0" y="12546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EA0000">
                  <a:alpha val="6274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013" name="TextBox 1013">
              <a:extLst>
                <a:ext uri="{FF2B5EF4-FFF2-40B4-BE49-F238E27FC236}">
                  <a16:creationId xmlns:a16="http://schemas.microsoft.com/office/drawing/2014/main" id="{A34F6C54-B487-FE68-CE2C-3D4C58255016}"/>
                </a:ext>
              </a:extLst>
            </p:cNvPr>
            <p:cNvSpPr txBox="1"/>
            <p:nvPr/>
          </p:nvSpPr>
          <p:spPr>
            <a:xfrm>
              <a:off x="0" y="-38100"/>
              <a:ext cx="5225606" cy="1635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14" name="TextBox 1014">
            <a:extLst>
              <a:ext uri="{FF2B5EF4-FFF2-40B4-BE49-F238E27FC236}">
                <a16:creationId xmlns:a16="http://schemas.microsoft.com/office/drawing/2014/main" id="{5724D0B4-C7CE-6442-517C-AA9DAEE63B08}"/>
              </a:ext>
            </a:extLst>
          </p:cNvPr>
          <p:cNvSpPr txBox="1"/>
          <p:nvPr/>
        </p:nvSpPr>
        <p:spPr>
          <a:xfrm>
            <a:off x="2303941" y="1410609"/>
            <a:ext cx="1032676" cy="4633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843"/>
              </a:lnSpc>
              <a:spcBef>
                <a:spcPct val="0"/>
              </a:spcBef>
            </a:pPr>
            <a:r>
              <a:rPr lang="en-US" sz="1316" b="1">
                <a:solidFill>
                  <a:srgbClr val="000000"/>
                </a:solidFill>
                <a:latin typeface="Gordita Bold"/>
                <a:ea typeface="Gordita Bold"/>
                <a:cs typeface="Gordita Bold"/>
                <a:sym typeface="Gordita Bold"/>
              </a:rPr>
              <a:t>Fitbit Charge</a:t>
            </a:r>
          </a:p>
        </p:txBody>
      </p:sp>
      <p:sp>
        <p:nvSpPr>
          <p:cNvPr id="1015" name="TextBox 1015">
            <a:extLst>
              <a:ext uri="{FF2B5EF4-FFF2-40B4-BE49-F238E27FC236}">
                <a16:creationId xmlns:a16="http://schemas.microsoft.com/office/drawing/2014/main" id="{A39FA8E0-312A-5556-E5CB-7E6A0641C31D}"/>
              </a:ext>
            </a:extLst>
          </p:cNvPr>
          <p:cNvSpPr txBox="1"/>
          <p:nvPr/>
        </p:nvSpPr>
        <p:spPr>
          <a:xfrm>
            <a:off x="3589816" y="1410609"/>
            <a:ext cx="1032676" cy="4633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843"/>
              </a:lnSpc>
              <a:spcBef>
                <a:spcPct val="0"/>
              </a:spcBef>
            </a:pPr>
            <a:r>
              <a:rPr lang="en-US" sz="1316" b="1">
                <a:solidFill>
                  <a:srgbClr val="000000"/>
                </a:solidFill>
                <a:latin typeface="Gordita Bold"/>
                <a:ea typeface="Gordita Bold"/>
                <a:cs typeface="Gordita Bold"/>
                <a:sym typeface="Gordita Bold"/>
              </a:rPr>
              <a:t>Fitbit Charge 2</a:t>
            </a:r>
          </a:p>
        </p:txBody>
      </p:sp>
      <p:sp>
        <p:nvSpPr>
          <p:cNvPr id="1016" name="TextBox 1016">
            <a:extLst>
              <a:ext uri="{FF2B5EF4-FFF2-40B4-BE49-F238E27FC236}">
                <a16:creationId xmlns:a16="http://schemas.microsoft.com/office/drawing/2014/main" id="{6362023A-10CF-C693-217E-65B5BB897232}"/>
              </a:ext>
            </a:extLst>
          </p:cNvPr>
          <p:cNvSpPr txBox="1"/>
          <p:nvPr/>
        </p:nvSpPr>
        <p:spPr>
          <a:xfrm>
            <a:off x="4755842" y="1410609"/>
            <a:ext cx="1032676" cy="229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843"/>
              </a:lnSpc>
              <a:spcBef>
                <a:spcPct val="0"/>
              </a:spcBef>
            </a:pPr>
            <a:r>
              <a:rPr lang="en-US" sz="1316" b="1">
                <a:solidFill>
                  <a:srgbClr val="000000"/>
                </a:solidFill>
                <a:latin typeface="Gordita Bold"/>
                <a:ea typeface="Gordita Bold"/>
                <a:cs typeface="Gordita Bold"/>
                <a:sym typeface="Gordita Bold"/>
              </a:rPr>
              <a:t>Fitbit Alta</a:t>
            </a:r>
          </a:p>
        </p:txBody>
      </p:sp>
      <p:sp>
        <p:nvSpPr>
          <p:cNvPr id="1017" name="TextBox 1017">
            <a:extLst>
              <a:ext uri="{FF2B5EF4-FFF2-40B4-BE49-F238E27FC236}">
                <a16:creationId xmlns:a16="http://schemas.microsoft.com/office/drawing/2014/main" id="{A97C081E-1FD6-C809-9018-23D074709A13}"/>
              </a:ext>
            </a:extLst>
          </p:cNvPr>
          <p:cNvSpPr txBox="1"/>
          <p:nvPr/>
        </p:nvSpPr>
        <p:spPr>
          <a:xfrm>
            <a:off x="5932966" y="1410609"/>
            <a:ext cx="1032676" cy="229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843"/>
              </a:lnSpc>
              <a:spcBef>
                <a:spcPct val="0"/>
              </a:spcBef>
            </a:pPr>
            <a:r>
              <a:rPr lang="en-US" sz="1316" b="1">
                <a:solidFill>
                  <a:srgbClr val="000000"/>
                </a:solidFill>
                <a:latin typeface="Gordita Bold"/>
                <a:ea typeface="Gordita Bold"/>
                <a:cs typeface="Gordita Bold"/>
                <a:sym typeface="Gordita Bold"/>
              </a:rPr>
              <a:t>Fitbit Flex 2</a:t>
            </a:r>
          </a:p>
        </p:txBody>
      </p:sp>
      <p:sp>
        <p:nvSpPr>
          <p:cNvPr id="1018" name="TextBox 1018">
            <a:extLst>
              <a:ext uri="{FF2B5EF4-FFF2-40B4-BE49-F238E27FC236}">
                <a16:creationId xmlns:a16="http://schemas.microsoft.com/office/drawing/2014/main" id="{373681D0-9F05-C2D3-29BF-45A06DB28ED9}"/>
              </a:ext>
            </a:extLst>
          </p:cNvPr>
          <p:cNvSpPr txBox="1"/>
          <p:nvPr/>
        </p:nvSpPr>
        <p:spPr>
          <a:xfrm>
            <a:off x="7199791" y="1410609"/>
            <a:ext cx="1032676" cy="697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843"/>
              </a:lnSpc>
              <a:spcBef>
                <a:spcPct val="0"/>
              </a:spcBef>
            </a:pPr>
            <a:r>
              <a:rPr lang="en-US" sz="1316" b="1">
                <a:solidFill>
                  <a:srgbClr val="000000"/>
                </a:solidFill>
                <a:latin typeface="Gordita Bold"/>
                <a:ea typeface="Gordita Bold"/>
                <a:cs typeface="Gordita Bold"/>
                <a:sym typeface="Gordita Bold"/>
              </a:rPr>
              <a:t>Apple series 4 watch</a:t>
            </a:r>
          </a:p>
        </p:txBody>
      </p:sp>
      <p:sp>
        <p:nvSpPr>
          <p:cNvPr id="1019" name="TextBox 1019">
            <a:extLst>
              <a:ext uri="{FF2B5EF4-FFF2-40B4-BE49-F238E27FC236}">
                <a16:creationId xmlns:a16="http://schemas.microsoft.com/office/drawing/2014/main" id="{DEE82F41-B04D-E30D-97A0-ECB15739972D}"/>
              </a:ext>
            </a:extLst>
          </p:cNvPr>
          <p:cNvSpPr txBox="1"/>
          <p:nvPr/>
        </p:nvSpPr>
        <p:spPr>
          <a:xfrm>
            <a:off x="8352316" y="1410609"/>
            <a:ext cx="1032676" cy="4633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843"/>
              </a:lnSpc>
              <a:spcBef>
                <a:spcPct val="0"/>
              </a:spcBef>
            </a:pPr>
            <a:r>
              <a:rPr lang="en-US" sz="1316" b="1">
                <a:solidFill>
                  <a:srgbClr val="000000"/>
                </a:solidFill>
                <a:latin typeface="Gordita Bold"/>
                <a:ea typeface="Gordita Bold"/>
                <a:cs typeface="Gordita Bold"/>
                <a:sym typeface="Gordita Bold"/>
              </a:rPr>
              <a:t>Actigraph Gt3x+(w)</a:t>
            </a:r>
          </a:p>
        </p:txBody>
      </p:sp>
      <p:sp>
        <p:nvSpPr>
          <p:cNvPr id="1020" name="TextBox 1020">
            <a:extLst>
              <a:ext uri="{FF2B5EF4-FFF2-40B4-BE49-F238E27FC236}">
                <a16:creationId xmlns:a16="http://schemas.microsoft.com/office/drawing/2014/main" id="{D2BDD9DD-F615-D682-6B49-6407D8E0A5E1}"/>
              </a:ext>
            </a:extLst>
          </p:cNvPr>
          <p:cNvSpPr txBox="1"/>
          <p:nvPr/>
        </p:nvSpPr>
        <p:spPr>
          <a:xfrm>
            <a:off x="9542941" y="1410609"/>
            <a:ext cx="1032676" cy="4633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843"/>
              </a:lnSpc>
              <a:spcBef>
                <a:spcPct val="0"/>
              </a:spcBef>
            </a:pPr>
            <a:r>
              <a:rPr lang="en-US" sz="1316" b="1">
                <a:solidFill>
                  <a:srgbClr val="000000"/>
                </a:solidFill>
                <a:latin typeface="Gordita Bold"/>
                <a:ea typeface="Gordita Bold"/>
                <a:cs typeface="Gordita Bold"/>
                <a:sym typeface="Gordita Bold"/>
              </a:rPr>
              <a:t>Actigraph GT3x</a:t>
            </a:r>
          </a:p>
        </p:txBody>
      </p:sp>
      <p:sp>
        <p:nvSpPr>
          <p:cNvPr id="1021" name="TextBox 1021">
            <a:extLst>
              <a:ext uri="{FF2B5EF4-FFF2-40B4-BE49-F238E27FC236}">
                <a16:creationId xmlns:a16="http://schemas.microsoft.com/office/drawing/2014/main" id="{1EB44561-0ABA-AC46-106C-A15B68B46BB5}"/>
              </a:ext>
            </a:extLst>
          </p:cNvPr>
          <p:cNvSpPr txBox="1"/>
          <p:nvPr/>
        </p:nvSpPr>
        <p:spPr>
          <a:xfrm>
            <a:off x="10747067" y="1410609"/>
            <a:ext cx="1032676" cy="697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843"/>
              </a:lnSpc>
              <a:spcBef>
                <a:spcPct val="0"/>
              </a:spcBef>
            </a:pPr>
            <a:r>
              <a:rPr lang="en-US" sz="1316" b="1">
                <a:solidFill>
                  <a:srgbClr val="000000"/>
                </a:solidFill>
                <a:latin typeface="Gordita Bold"/>
                <a:ea typeface="Gordita Bold"/>
                <a:cs typeface="Gordita Bold"/>
                <a:sym typeface="Gordita Bold"/>
              </a:rPr>
              <a:t>SenseWear Armband Pro3</a:t>
            </a:r>
          </a:p>
        </p:txBody>
      </p:sp>
      <p:sp>
        <p:nvSpPr>
          <p:cNvPr id="1022" name="TextBox 1022">
            <a:extLst>
              <a:ext uri="{FF2B5EF4-FFF2-40B4-BE49-F238E27FC236}">
                <a16:creationId xmlns:a16="http://schemas.microsoft.com/office/drawing/2014/main" id="{2C098A77-1AAB-9ADD-173E-D9B14F8BAB81}"/>
              </a:ext>
            </a:extLst>
          </p:cNvPr>
          <p:cNvSpPr txBox="1"/>
          <p:nvPr/>
        </p:nvSpPr>
        <p:spPr>
          <a:xfrm>
            <a:off x="11922618" y="1410609"/>
            <a:ext cx="1032676" cy="4633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843"/>
              </a:lnSpc>
              <a:spcBef>
                <a:spcPct val="0"/>
              </a:spcBef>
            </a:pPr>
            <a:r>
              <a:rPr lang="en-US" sz="1316" b="1">
                <a:solidFill>
                  <a:srgbClr val="000000"/>
                </a:solidFill>
                <a:latin typeface="Gordita Bold"/>
                <a:ea typeface="Gordita Bold"/>
                <a:cs typeface="Gordita Bold"/>
                <a:sym typeface="Gordita Bold"/>
              </a:rPr>
              <a:t>ActiGraph GT1M</a:t>
            </a:r>
          </a:p>
        </p:txBody>
      </p:sp>
      <p:sp>
        <p:nvSpPr>
          <p:cNvPr id="1023" name="TextBox 1023">
            <a:extLst>
              <a:ext uri="{FF2B5EF4-FFF2-40B4-BE49-F238E27FC236}">
                <a16:creationId xmlns:a16="http://schemas.microsoft.com/office/drawing/2014/main" id="{F401F5E9-3A41-BD4B-6DC7-E36437A015FC}"/>
              </a:ext>
            </a:extLst>
          </p:cNvPr>
          <p:cNvSpPr txBox="1"/>
          <p:nvPr/>
        </p:nvSpPr>
        <p:spPr>
          <a:xfrm>
            <a:off x="13060068" y="1410609"/>
            <a:ext cx="1032676" cy="4633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843"/>
              </a:lnSpc>
              <a:spcBef>
                <a:spcPct val="0"/>
              </a:spcBef>
            </a:pPr>
            <a:r>
              <a:rPr lang="en-US" sz="1316" b="1">
                <a:solidFill>
                  <a:srgbClr val="000000"/>
                </a:solidFill>
                <a:latin typeface="Gordita Bold"/>
                <a:ea typeface="Gordita Bold"/>
                <a:cs typeface="Gordita Bold"/>
                <a:sym typeface="Gordita Bold"/>
              </a:rPr>
              <a:t>SENS Motion plus</a:t>
            </a:r>
          </a:p>
        </p:txBody>
      </p:sp>
      <p:sp>
        <p:nvSpPr>
          <p:cNvPr id="1024" name="TextBox 1024">
            <a:extLst>
              <a:ext uri="{FF2B5EF4-FFF2-40B4-BE49-F238E27FC236}">
                <a16:creationId xmlns:a16="http://schemas.microsoft.com/office/drawing/2014/main" id="{8BCFDEA1-A1A9-A27C-DF68-1863950A3B44}"/>
              </a:ext>
            </a:extLst>
          </p:cNvPr>
          <p:cNvSpPr txBox="1"/>
          <p:nvPr/>
        </p:nvSpPr>
        <p:spPr>
          <a:xfrm>
            <a:off x="14250279" y="1410609"/>
            <a:ext cx="1032676" cy="4633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843"/>
              </a:lnSpc>
              <a:spcBef>
                <a:spcPct val="0"/>
              </a:spcBef>
            </a:pPr>
            <a:r>
              <a:rPr lang="en-US" sz="1316" b="1">
                <a:solidFill>
                  <a:srgbClr val="000000"/>
                </a:solidFill>
                <a:latin typeface="Gordita Bold"/>
                <a:ea typeface="Gordita Bold"/>
                <a:cs typeface="Gordita Bold"/>
                <a:sym typeface="Gordita Bold"/>
              </a:rPr>
              <a:t>OPAL APDM</a:t>
            </a:r>
          </a:p>
        </p:txBody>
      </p:sp>
      <p:sp>
        <p:nvSpPr>
          <p:cNvPr id="1025" name="TextBox 1025">
            <a:extLst>
              <a:ext uri="{FF2B5EF4-FFF2-40B4-BE49-F238E27FC236}">
                <a16:creationId xmlns:a16="http://schemas.microsoft.com/office/drawing/2014/main" id="{785EFC4B-F06C-D044-9C37-D14478FE87DB}"/>
              </a:ext>
            </a:extLst>
          </p:cNvPr>
          <p:cNvSpPr txBox="1"/>
          <p:nvPr/>
        </p:nvSpPr>
        <p:spPr>
          <a:xfrm>
            <a:off x="16785917" y="1410609"/>
            <a:ext cx="1032676" cy="697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843"/>
              </a:lnSpc>
              <a:spcBef>
                <a:spcPct val="0"/>
              </a:spcBef>
            </a:pPr>
            <a:r>
              <a:rPr lang="en-US" sz="1316" b="1">
                <a:solidFill>
                  <a:srgbClr val="000000"/>
                </a:solidFill>
                <a:latin typeface="Gordita Bold"/>
                <a:ea typeface="Gordita Bold"/>
                <a:cs typeface="Gordita Bold"/>
                <a:sym typeface="Gordita Bold"/>
              </a:rPr>
              <a:t>Jiakang Zhongzhi Technology</a:t>
            </a:r>
          </a:p>
        </p:txBody>
      </p:sp>
      <p:sp>
        <p:nvSpPr>
          <p:cNvPr id="1026" name="TextBox 1026">
            <a:extLst>
              <a:ext uri="{FF2B5EF4-FFF2-40B4-BE49-F238E27FC236}">
                <a16:creationId xmlns:a16="http://schemas.microsoft.com/office/drawing/2014/main" id="{DB7FD2BD-822D-244C-8E1D-B742C5BB94AC}"/>
              </a:ext>
            </a:extLst>
          </p:cNvPr>
          <p:cNvSpPr txBox="1"/>
          <p:nvPr/>
        </p:nvSpPr>
        <p:spPr>
          <a:xfrm>
            <a:off x="15554045" y="1410609"/>
            <a:ext cx="1032676" cy="697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843"/>
              </a:lnSpc>
              <a:spcBef>
                <a:spcPct val="0"/>
              </a:spcBef>
            </a:pPr>
            <a:r>
              <a:rPr lang="en-US" sz="1316" b="1">
                <a:solidFill>
                  <a:srgbClr val="000000"/>
                </a:solidFill>
                <a:latin typeface="Gordita Bold"/>
                <a:ea typeface="Gordita Bold"/>
                <a:cs typeface="Gordita Bold"/>
                <a:sym typeface="Gordita Bold"/>
              </a:rPr>
              <a:t>IMeasureU Blue Trident</a:t>
            </a:r>
          </a:p>
        </p:txBody>
      </p:sp>
      <p:sp>
        <p:nvSpPr>
          <p:cNvPr id="1027" name="TextBox 1027">
            <a:extLst>
              <a:ext uri="{FF2B5EF4-FFF2-40B4-BE49-F238E27FC236}">
                <a16:creationId xmlns:a16="http://schemas.microsoft.com/office/drawing/2014/main" id="{5859153D-8629-6E62-1DE6-3E4B0ACBB4D6}"/>
              </a:ext>
            </a:extLst>
          </p:cNvPr>
          <p:cNvSpPr txBox="1"/>
          <p:nvPr/>
        </p:nvSpPr>
        <p:spPr>
          <a:xfrm>
            <a:off x="266700" y="5961922"/>
            <a:ext cx="1802926" cy="229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843"/>
              </a:lnSpc>
              <a:spcBef>
                <a:spcPct val="0"/>
              </a:spcBef>
            </a:pPr>
            <a:r>
              <a:rPr lang="en-US" sz="1316" b="1">
                <a:solidFill>
                  <a:srgbClr val="000000"/>
                </a:solidFill>
                <a:latin typeface="Gordita Bold"/>
                <a:ea typeface="Gordita Bold"/>
                <a:cs typeface="Gordita Bold"/>
                <a:sym typeface="Gordita Bold"/>
              </a:rPr>
              <a:t>Construct Validity</a:t>
            </a:r>
          </a:p>
        </p:txBody>
      </p:sp>
      <p:sp>
        <p:nvSpPr>
          <p:cNvPr id="1028" name="TextBox 1028">
            <a:extLst>
              <a:ext uri="{FF2B5EF4-FFF2-40B4-BE49-F238E27FC236}">
                <a16:creationId xmlns:a16="http://schemas.microsoft.com/office/drawing/2014/main" id="{AF7858B5-A11D-5F7A-E04C-F7669F523801}"/>
              </a:ext>
            </a:extLst>
          </p:cNvPr>
          <p:cNvSpPr txBox="1"/>
          <p:nvPr/>
        </p:nvSpPr>
        <p:spPr>
          <a:xfrm>
            <a:off x="266700" y="4784348"/>
            <a:ext cx="1983901" cy="229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843"/>
              </a:lnSpc>
              <a:spcBef>
                <a:spcPct val="0"/>
              </a:spcBef>
            </a:pPr>
            <a:r>
              <a:rPr lang="en-US" sz="1316" b="1">
                <a:solidFill>
                  <a:srgbClr val="000000"/>
                </a:solidFill>
                <a:latin typeface="Gordita Bold"/>
                <a:ea typeface="Gordita Bold"/>
                <a:cs typeface="Gordita Bold"/>
                <a:sym typeface="Gordita Bold"/>
              </a:rPr>
              <a:t>Test retest Reliability</a:t>
            </a:r>
          </a:p>
        </p:txBody>
      </p:sp>
      <p:sp>
        <p:nvSpPr>
          <p:cNvPr id="1029" name="TextBox 1029">
            <a:extLst>
              <a:ext uri="{FF2B5EF4-FFF2-40B4-BE49-F238E27FC236}">
                <a16:creationId xmlns:a16="http://schemas.microsoft.com/office/drawing/2014/main" id="{EB228012-7FF0-0147-6565-113137AD1257}"/>
              </a:ext>
            </a:extLst>
          </p:cNvPr>
          <p:cNvSpPr txBox="1"/>
          <p:nvPr/>
        </p:nvSpPr>
        <p:spPr>
          <a:xfrm>
            <a:off x="266700" y="6476426"/>
            <a:ext cx="2069626" cy="229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843"/>
              </a:lnSpc>
              <a:spcBef>
                <a:spcPct val="0"/>
              </a:spcBef>
            </a:pPr>
            <a:r>
              <a:rPr lang="en-US" sz="1316" b="1">
                <a:solidFill>
                  <a:srgbClr val="000000"/>
                </a:solidFill>
                <a:latin typeface="Gordita Bold"/>
                <a:ea typeface="Gordita Bold"/>
                <a:cs typeface="Gordita Bold"/>
                <a:sym typeface="Gordita Bold"/>
              </a:rPr>
              <a:t>Responsiveness</a:t>
            </a:r>
          </a:p>
        </p:txBody>
      </p:sp>
      <p:sp>
        <p:nvSpPr>
          <p:cNvPr id="1030" name="TextBox 1030">
            <a:extLst>
              <a:ext uri="{FF2B5EF4-FFF2-40B4-BE49-F238E27FC236}">
                <a16:creationId xmlns:a16="http://schemas.microsoft.com/office/drawing/2014/main" id="{710A83AD-A8FA-6973-6CAC-EEC5280004D0}"/>
              </a:ext>
            </a:extLst>
          </p:cNvPr>
          <p:cNvSpPr txBox="1"/>
          <p:nvPr/>
        </p:nvSpPr>
        <p:spPr>
          <a:xfrm>
            <a:off x="266700" y="7100623"/>
            <a:ext cx="1802926" cy="229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843"/>
              </a:lnSpc>
              <a:spcBef>
                <a:spcPct val="0"/>
              </a:spcBef>
            </a:pPr>
            <a:r>
              <a:rPr lang="en-US" sz="1316" b="1">
                <a:solidFill>
                  <a:srgbClr val="000000"/>
                </a:solidFill>
                <a:latin typeface="Gordita Bold"/>
                <a:ea typeface="Gordita Bold"/>
                <a:cs typeface="Gordita Bold"/>
                <a:sym typeface="Gordita Bold"/>
              </a:rPr>
              <a:t>Measurement error</a:t>
            </a:r>
          </a:p>
        </p:txBody>
      </p:sp>
      <p:sp>
        <p:nvSpPr>
          <p:cNvPr id="1031" name="TextBox 1031">
            <a:extLst>
              <a:ext uri="{FF2B5EF4-FFF2-40B4-BE49-F238E27FC236}">
                <a16:creationId xmlns:a16="http://schemas.microsoft.com/office/drawing/2014/main" id="{F8F26442-FEBF-2701-0D61-6A297696ECEA}"/>
              </a:ext>
            </a:extLst>
          </p:cNvPr>
          <p:cNvSpPr txBox="1"/>
          <p:nvPr/>
        </p:nvSpPr>
        <p:spPr>
          <a:xfrm rot="-5400000">
            <a:off x="1349138" y="3559324"/>
            <a:ext cx="1983901" cy="229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843"/>
              </a:lnSpc>
              <a:spcBef>
                <a:spcPct val="0"/>
              </a:spcBef>
            </a:pPr>
            <a:r>
              <a:rPr lang="en-US" sz="1316" b="1">
                <a:solidFill>
                  <a:srgbClr val="000000"/>
                </a:solidFill>
                <a:latin typeface="Gordita Bold"/>
                <a:ea typeface="Gordita Bold"/>
                <a:cs typeface="Gordita Bold"/>
                <a:sym typeface="Gordita Bold"/>
              </a:rPr>
              <a:t>Step count</a:t>
            </a:r>
          </a:p>
        </p:txBody>
      </p:sp>
      <p:sp>
        <p:nvSpPr>
          <p:cNvPr id="1032" name="TextBox 1032">
            <a:extLst>
              <a:ext uri="{FF2B5EF4-FFF2-40B4-BE49-F238E27FC236}">
                <a16:creationId xmlns:a16="http://schemas.microsoft.com/office/drawing/2014/main" id="{343B628D-2FE4-DC63-D6C6-8C54E58F7497}"/>
              </a:ext>
            </a:extLst>
          </p:cNvPr>
          <p:cNvSpPr txBox="1"/>
          <p:nvPr/>
        </p:nvSpPr>
        <p:spPr>
          <a:xfrm rot="-5400000">
            <a:off x="1591882" y="3559324"/>
            <a:ext cx="1983901" cy="229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843"/>
              </a:lnSpc>
              <a:spcBef>
                <a:spcPct val="0"/>
              </a:spcBef>
            </a:pPr>
            <a:r>
              <a:rPr lang="en-US" sz="1316" b="1">
                <a:solidFill>
                  <a:srgbClr val="000000"/>
                </a:solidFill>
                <a:latin typeface="Gordita Bold"/>
                <a:ea typeface="Gordita Bold"/>
                <a:cs typeface="Gordita Bold"/>
                <a:sym typeface="Gordita Bold"/>
              </a:rPr>
              <a:t>Energy expenditure</a:t>
            </a:r>
          </a:p>
        </p:txBody>
      </p:sp>
      <p:sp>
        <p:nvSpPr>
          <p:cNvPr id="1033" name="TextBox 1033">
            <a:extLst>
              <a:ext uri="{FF2B5EF4-FFF2-40B4-BE49-F238E27FC236}">
                <a16:creationId xmlns:a16="http://schemas.microsoft.com/office/drawing/2014/main" id="{44DF2BF4-69E4-1E69-A5FA-6C3CA9481C7A}"/>
              </a:ext>
            </a:extLst>
          </p:cNvPr>
          <p:cNvSpPr txBox="1"/>
          <p:nvPr/>
        </p:nvSpPr>
        <p:spPr>
          <a:xfrm rot="-5400000">
            <a:off x="1849676" y="3559324"/>
            <a:ext cx="1983901" cy="229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843"/>
              </a:lnSpc>
              <a:spcBef>
                <a:spcPct val="0"/>
              </a:spcBef>
            </a:pPr>
            <a:r>
              <a:rPr lang="en-US" sz="1316" b="1">
                <a:solidFill>
                  <a:srgbClr val="000000"/>
                </a:solidFill>
                <a:latin typeface="Gordita Bold"/>
                <a:ea typeface="Gordita Bold"/>
                <a:cs typeface="Gordita Bold"/>
                <a:sym typeface="Gordita Bold"/>
              </a:rPr>
              <a:t>Time in PA intensity</a:t>
            </a:r>
          </a:p>
        </p:txBody>
      </p:sp>
      <p:sp>
        <p:nvSpPr>
          <p:cNvPr id="1034" name="TextBox 1034">
            <a:extLst>
              <a:ext uri="{FF2B5EF4-FFF2-40B4-BE49-F238E27FC236}">
                <a16:creationId xmlns:a16="http://schemas.microsoft.com/office/drawing/2014/main" id="{607C799A-A074-EDBD-750E-5F3B9917B934}"/>
              </a:ext>
            </a:extLst>
          </p:cNvPr>
          <p:cNvSpPr txBox="1"/>
          <p:nvPr/>
        </p:nvSpPr>
        <p:spPr>
          <a:xfrm rot="-5400000">
            <a:off x="2087182" y="3559324"/>
            <a:ext cx="1983901" cy="229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843"/>
              </a:lnSpc>
              <a:spcBef>
                <a:spcPct val="0"/>
              </a:spcBef>
            </a:pPr>
            <a:r>
              <a:rPr lang="en-US" sz="1316" b="1">
                <a:solidFill>
                  <a:srgbClr val="000000"/>
                </a:solidFill>
                <a:latin typeface="Gordita Bold"/>
                <a:ea typeface="Gordita Bold"/>
                <a:cs typeface="Gordita Bold"/>
                <a:sym typeface="Gordita Bold"/>
              </a:rPr>
              <a:t>Time in PA types</a:t>
            </a:r>
          </a:p>
        </p:txBody>
      </p:sp>
      <p:sp>
        <p:nvSpPr>
          <p:cNvPr id="1035" name="TextBox 1035">
            <a:extLst>
              <a:ext uri="{FF2B5EF4-FFF2-40B4-BE49-F238E27FC236}">
                <a16:creationId xmlns:a16="http://schemas.microsoft.com/office/drawing/2014/main" id="{FCDCF3DA-344F-AD18-8BB4-CC3DA3601DAE}"/>
              </a:ext>
            </a:extLst>
          </p:cNvPr>
          <p:cNvSpPr txBox="1"/>
          <p:nvPr/>
        </p:nvSpPr>
        <p:spPr>
          <a:xfrm rot="-5400000">
            <a:off x="2268776" y="3564669"/>
            <a:ext cx="1983901" cy="229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843"/>
              </a:lnSpc>
              <a:spcBef>
                <a:spcPct val="0"/>
              </a:spcBef>
            </a:pPr>
            <a:r>
              <a:rPr lang="en-US" sz="1316" b="1">
                <a:solidFill>
                  <a:srgbClr val="000000"/>
                </a:solidFill>
                <a:latin typeface="Gordita Bold"/>
                <a:ea typeface="Gordita Bold"/>
                <a:cs typeface="Gordita Bold"/>
                <a:sym typeface="Gordita Bold"/>
              </a:rPr>
              <a:t>Gait Characteristics</a:t>
            </a:r>
          </a:p>
        </p:txBody>
      </p:sp>
      <p:sp>
        <p:nvSpPr>
          <p:cNvPr id="1036" name="TextBox 1036">
            <a:extLst>
              <a:ext uri="{FF2B5EF4-FFF2-40B4-BE49-F238E27FC236}">
                <a16:creationId xmlns:a16="http://schemas.microsoft.com/office/drawing/2014/main" id="{2207F03F-E3E3-E146-6345-A68DA1436958}"/>
              </a:ext>
            </a:extLst>
          </p:cNvPr>
          <p:cNvSpPr txBox="1"/>
          <p:nvPr/>
        </p:nvSpPr>
        <p:spPr>
          <a:xfrm rot="-5400000">
            <a:off x="2596294" y="3553978"/>
            <a:ext cx="1983901" cy="229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843"/>
              </a:lnSpc>
              <a:spcBef>
                <a:spcPct val="0"/>
              </a:spcBef>
            </a:pPr>
            <a:r>
              <a:rPr lang="en-US" sz="1316" b="1">
                <a:solidFill>
                  <a:srgbClr val="000000"/>
                </a:solidFill>
                <a:latin typeface="Gordita Bold"/>
                <a:ea typeface="Gordita Bold"/>
                <a:cs typeface="Gordita Bold"/>
                <a:sym typeface="Gordita Bold"/>
              </a:rPr>
              <a:t>Step count</a:t>
            </a:r>
          </a:p>
        </p:txBody>
      </p:sp>
      <p:sp>
        <p:nvSpPr>
          <p:cNvPr id="1037" name="TextBox 1037">
            <a:extLst>
              <a:ext uri="{FF2B5EF4-FFF2-40B4-BE49-F238E27FC236}">
                <a16:creationId xmlns:a16="http://schemas.microsoft.com/office/drawing/2014/main" id="{C46027CA-2D54-E2C7-72D2-42786AD4C5E4}"/>
              </a:ext>
            </a:extLst>
          </p:cNvPr>
          <p:cNvSpPr txBox="1"/>
          <p:nvPr/>
        </p:nvSpPr>
        <p:spPr>
          <a:xfrm rot="-5400000">
            <a:off x="2839038" y="3553978"/>
            <a:ext cx="1983901" cy="229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843"/>
              </a:lnSpc>
              <a:spcBef>
                <a:spcPct val="0"/>
              </a:spcBef>
            </a:pPr>
            <a:r>
              <a:rPr lang="en-US" sz="1316" b="1">
                <a:solidFill>
                  <a:srgbClr val="000000"/>
                </a:solidFill>
                <a:latin typeface="Gordita Bold"/>
                <a:ea typeface="Gordita Bold"/>
                <a:cs typeface="Gordita Bold"/>
                <a:sym typeface="Gordita Bold"/>
              </a:rPr>
              <a:t>Energy expenditure</a:t>
            </a:r>
          </a:p>
        </p:txBody>
      </p:sp>
      <p:sp>
        <p:nvSpPr>
          <p:cNvPr id="1038" name="TextBox 1038">
            <a:extLst>
              <a:ext uri="{FF2B5EF4-FFF2-40B4-BE49-F238E27FC236}">
                <a16:creationId xmlns:a16="http://schemas.microsoft.com/office/drawing/2014/main" id="{AA681686-5D00-9717-B202-AD5D64DC07E1}"/>
              </a:ext>
            </a:extLst>
          </p:cNvPr>
          <p:cNvSpPr txBox="1"/>
          <p:nvPr/>
        </p:nvSpPr>
        <p:spPr>
          <a:xfrm rot="-5400000">
            <a:off x="3096832" y="3553978"/>
            <a:ext cx="1983901" cy="229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843"/>
              </a:lnSpc>
              <a:spcBef>
                <a:spcPct val="0"/>
              </a:spcBef>
            </a:pPr>
            <a:r>
              <a:rPr lang="en-US" sz="1316" b="1">
                <a:solidFill>
                  <a:srgbClr val="000000"/>
                </a:solidFill>
                <a:latin typeface="Gordita Bold"/>
                <a:ea typeface="Gordita Bold"/>
                <a:cs typeface="Gordita Bold"/>
                <a:sym typeface="Gordita Bold"/>
              </a:rPr>
              <a:t>Time in PA intensity</a:t>
            </a:r>
          </a:p>
        </p:txBody>
      </p:sp>
      <p:sp>
        <p:nvSpPr>
          <p:cNvPr id="1039" name="TextBox 1039">
            <a:extLst>
              <a:ext uri="{FF2B5EF4-FFF2-40B4-BE49-F238E27FC236}">
                <a16:creationId xmlns:a16="http://schemas.microsoft.com/office/drawing/2014/main" id="{1C00E073-B722-4018-535B-F01F68384ECC}"/>
              </a:ext>
            </a:extLst>
          </p:cNvPr>
          <p:cNvSpPr txBox="1"/>
          <p:nvPr/>
        </p:nvSpPr>
        <p:spPr>
          <a:xfrm rot="-5400000">
            <a:off x="3334338" y="3553978"/>
            <a:ext cx="1983901" cy="229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843"/>
              </a:lnSpc>
              <a:spcBef>
                <a:spcPct val="0"/>
              </a:spcBef>
            </a:pPr>
            <a:r>
              <a:rPr lang="en-US" sz="1316" b="1">
                <a:solidFill>
                  <a:srgbClr val="000000"/>
                </a:solidFill>
                <a:latin typeface="Gordita Bold"/>
                <a:ea typeface="Gordita Bold"/>
                <a:cs typeface="Gordita Bold"/>
                <a:sym typeface="Gordita Bold"/>
              </a:rPr>
              <a:t>Time in PA types</a:t>
            </a:r>
          </a:p>
        </p:txBody>
      </p:sp>
      <p:sp>
        <p:nvSpPr>
          <p:cNvPr id="1040" name="TextBox 1040">
            <a:extLst>
              <a:ext uri="{FF2B5EF4-FFF2-40B4-BE49-F238E27FC236}">
                <a16:creationId xmlns:a16="http://schemas.microsoft.com/office/drawing/2014/main" id="{3F9642F0-DA64-DB1E-FDD4-E51D33B01ECF}"/>
              </a:ext>
            </a:extLst>
          </p:cNvPr>
          <p:cNvSpPr txBox="1"/>
          <p:nvPr/>
        </p:nvSpPr>
        <p:spPr>
          <a:xfrm rot="-5400000">
            <a:off x="3515932" y="3559324"/>
            <a:ext cx="1983901" cy="229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843"/>
              </a:lnSpc>
              <a:spcBef>
                <a:spcPct val="0"/>
              </a:spcBef>
            </a:pPr>
            <a:r>
              <a:rPr lang="en-US" sz="1316" b="1">
                <a:solidFill>
                  <a:srgbClr val="000000"/>
                </a:solidFill>
                <a:latin typeface="Gordita Bold"/>
                <a:ea typeface="Gordita Bold"/>
                <a:cs typeface="Gordita Bold"/>
                <a:sym typeface="Gordita Bold"/>
              </a:rPr>
              <a:t>Gait Characteristics</a:t>
            </a:r>
          </a:p>
        </p:txBody>
      </p:sp>
      <p:sp>
        <p:nvSpPr>
          <p:cNvPr id="1041" name="TextBox 1041">
            <a:extLst>
              <a:ext uri="{FF2B5EF4-FFF2-40B4-BE49-F238E27FC236}">
                <a16:creationId xmlns:a16="http://schemas.microsoft.com/office/drawing/2014/main" id="{B418C335-4FC6-58B7-AE78-C6FBE142FA4A}"/>
              </a:ext>
            </a:extLst>
          </p:cNvPr>
          <p:cNvSpPr txBox="1"/>
          <p:nvPr/>
        </p:nvSpPr>
        <p:spPr>
          <a:xfrm rot="-5400000">
            <a:off x="3758344" y="3548634"/>
            <a:ext cx="1983901" cy="229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843"/>
              </a:lnSpc>
              <a:spcBef>
                <a:spcPct val="0"/>
              </a:spcBef>
            </a:pPr>
            <a:r>
              <a:rPr lang="en-US" sz="1316" b="1">
                <a:solidFill>
                  <a:srgbClr val="000000"/>
                </a:solidFill>
                <a:latin typeface="Gordita Bold"/>
                <a:ea typeface="Gordita Bold"/>
                <a:cs typeface="Gordita Bold"/>
                <a:sym typeface="Gordita Bold"/>
              </a:rPr>
              <a:t>Step  count</a:t>
            </a:r>
          </a:p>
        </p:txBody>
      </p:sp>
      <p:sp>
        <p:nvSpPr>
          <p:cNvPr id="1042" name="TextBox 1042">
            <a:extLst>
              <a:ext uri="{FF2B5EF4-FFF2-40B4-BE49-F238E27FC236}">
                <a16:creationId xmlns:a16="http://schemas.microsoft.com/office/drawing/2014/main" id="{E3181048-2728-8465-3FA5-5C0EA6232B42}"/>
              </a:ext>
            </a:extLst>
          </p:cNvPr>
          <p:cNvSpPr txBox="1"/>
          <p:nvPr/>
        </p:nvSpPr>
        <p:spPr>
          <a:xfrm rot="-5400000">
            <a:off x="4001088" y="3548634"/>
            <a:ext cx="1983901" cy="229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843"/>
              </a:lnSpc>
              <a:spcBef>
                <a:spcPct val="0"/>
              </a:spcBef>
            </a:pPr>
            <a:r>
              <a:rPr lang="en-US" sz="1316" b="1">
                <a:solidFill>
                  <a:srgbClr val="000000"/>
                </a:solidFill>
                <a:latin typeface="Gordita Bold"/>
                <a:ea typeface="Gordita Bold"/>
                <a:cs typeface="Gordita Bold"/>
                <a:sym typeface="Gordita Bold"/>
              </a:rPr>
              <a:t>Energy expenditure</a:t>
            </a:r>
          </a:p>
        </p:txBody>
      </p:sp>
      <p:sp>
        <p:nvSpPr>
          <p:cNvPr id="1043" name="TextBox 1043">
            <a:extLst>
              <a:ext uri="{FF2B5EF4-FFF2-40B4-BE49-F238E27FC236}">
                <a16:creationId xmlns:a16="http://schemas.microsoft.com/office/drawing/2014/main" id="{D7EA54B1-D95E-F52F-C73B-E2B2A5B58713}"/>
              </a:ext>
            </a:extLst>
          </p:cNvPr>
          <p:cNvSpPr txBox="1"/>
          <p:nvPr/>
        </p:nvSpPr>
        <p:spPr>
          <a:xfrm rot="-5400000">
            <a:off x="4258882" y="3548634"/>
            <a:ext cx="1983901" cy="229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843"/>
              </a:lnSpc>
              <a:spcBef>
                <a:spcPct val="0"/>
              </a:spcBef>
            </a:pPr>
            <a:r>
              <a:rPr lang="en-US" sz="1316" b="1">
                <a:solidFill>
                  <a:srgbClr val="000000"/>
                </a:solidFill>
                <a:latin typeface="Gordita Bold"/>
                <a:ea typeface="Gordita Bold"/>
                <a:cs typeface="Gordita Bold"/>
                <a:sym typeface="Gordita Bold"/>
              </a:rPr>
              <a:t>Time in PA intensity</a:t>
            </a:r>
          </a:p>
        </p:txBody>
      </p:sp>
      <p:sp>
        <p:nvSpPr>
          <p:cNvPr id="1044" name="TextBox 1044">
            <a:extLst>
              <a:ext uri="{FF2B5EF4-FFF2-40B4-BE49-F238E27FC236}">
                <a16:creationId xmlns:a16="http://schemas.microsoft.com/office/drawing/2014/main" id="{9C916850-8476-CD88-F5F0-ADFDD67BF54A}"/>
              </a:ext>
            </a:extLst>
          </p:cNvPr>
          <p:cNvSpPr txBox="1"/>
          <p:nvPr/>
        </p:nvSpPr>
        <p:spPr>
          <a:xfrm rot="-5400000">
            <a:off x="4496388" y="3548634"/>
            <a:ext cx="1983901" cy="229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843"/>
              </a:lnSpc>
              <a:spcBef>
                <a:spcPct val="0"/>
              </a:spcBef>
            </a:pPr>
            <a:r>
              <a:rPr lang="en-US" sz="1316" b="1">
                <a:solidFill>
                  <a:srgbClr val="000000"/>
                </a:solidFill>
                <a:latin typeface="Gordita Bold"/>
                <a:ea typeface="Gordita Bold"/>
                <a:cs typeface="Gordita Bold"/>
                <a:sym typeface="Gordita Bold"/>
              </a:rPr>
              <a:t>Time in PA types</a:t>
            </a:r>
          </a:p>
        </p:txBody>
      </p:sp>
      <p:sp>
        <p:nvSpPr>
          <p:cNvPr id="1045" name="TextBox 1045">
            <a:extLst>
              <a:ext uri="{FF2B5EF4-FFF2-40B4-BE49-F238E27FC236}">
                <a16:creationId xmlns:a16="http://schemas.microsoft.com/office/drawing/2014/main" id="{C1BA67A8-4A27-25CE-244F-8973BAC1DF54}"/>
              </a:ext>
            </a:extLst>
          </p:cNvPr>
          <p:cNvSpPr txBox="1"/>
          <p:nvPr/>
        </p:nvSpPr>
        <p:spPr>
          <a:xfrm rot="-5400000">
            <a:off x="4677982" y="3553978"/>
            <a:ext cx="1983901" cy="229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843"/>
              </a:lnSpc>
              <a:spcBef>
                <a:spcPct val="0"/>
              </a:spcBef>
            </a:pPr>
            <a:r>
              <a:rPr lang="en-US" sz="1316" b="1">
                <a:solidFill>
                  <a:srgbClr val="000000"/>
                </a:solidFill>
                <a:latin typeface="Gordita Bold"/>
                <a:ea typeface="Gordita Bold"/>
                <a:cs typeface="Gordita Bold"/>
                <a:sym typeface="Gordita Bold"/>
              </a:rPr>
              <a:t>Gait Characteristics</a:t>
            </a:r>
          </a:p>
        </p:txBody>
      </p:sp>
      <p:sp>
        <p:nvSpPr>
          <p:cNvPr id="1046" name="TextBox 1046">
            <a:extLst>
              <a:ext uri="{FF2B5EF4-FFF2-40B4-BE49-F238E27FC236}">
                <a16:creationId xmlns:a16="http://schemas.microsoft.com/office/drawing/2014/main" id="{71E7B0AC-1891-77F0-B4F9-FB220DB04833}"/>
              </a:ext>
            </a:extLst>
          </p:cNvPr>
          <p:cNvSpPr txBox="1"/>
          <p:nvPr/>
        </p:nvSpPr>
        <p:spPr>
          <a:xfrm rot="-5400000">
            <a:off x="4930704" y="3543288"/>
            <a:ext cx="1983901" cy="229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843"/>
              </a:lnSpc>
              <a:spcBef>
                <a:spcPct val="0"/>
              </a:spcBef>
            </a:pPr>
            <a:r>
              <a:rPr lang="en-US" sz="1316" b="1">
                <a:solidFill>
                  <a:srgbClr val="000000"/>
                </a:solidFill>
                <a:latin typeface="Gordita Bold"/>
                <a:ea typeface="Gordita Bold"/>
                <a:cs typeface="Gordita Bold"/>
                <a:sym typeface="Gordita Bold"/>
              </a:rPr>
              <a:t>Step count</a:t>
            </a:r>
          </a:p>
        </p:txBody>
      </p:sp>
      <p:sp>
        <p:nvSpPr>
          <p:cNvPr id="1047" name="TextBox 1047">
            <a:extLst>
              <a:ext uri="{FF2B5EF4-FFF2-40B4-BE49-F238E27FC236}">
                <a16:creationId xmlns:a16="http://schemas.microsoft.com/office/drawing/2014/main" id="{ACF49566-201D-54F8-BA66-6509206775FA}"/>
              </a:ext>
            </a:extLst>
          </p:cNvPr>
          <p:cNvSpPr txBox="1"/>
          <p:nvPr/>
        </p:nvSpPr>
        <p:spPr>
          <a:xfrm rot="-5400000">
            <a:off x="5163138" y="3543288"/>
            <a:ext cx="1983901" cy="229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843"/>
              </a:lnSpc>
              <a:spcBef>
                <a:spcPct val="0"/>
              </a:spcBef>
            </a:pPr>
            <a:r>
              <a:rPr lang="en-US" sz="1316" b="1">
                <a:solidFill>
                  <a:srgbClr val="000000"/>
                </a:solidFill>
                <a:latin typeface="Gordita Bold"/>
                <a:ea typeface="Gordita Bold"/>
                <a:cs typeface="Gordita Bold"/>
                <a:sym typeface="Gordita Bold"/>
              </a:rPr>
              <a:t>Energy expenditure</a:t>
            </a:r>
          </a:p>
        </p:txBody>
      </p:sp>
      <p:sp>
        <p:nvSpPr>
          <p:cNvPr id="1048" name="TextBox 1048">
            <a:extLst>
              <a:ext uri="{FF2B5EF4-FFF2-40B4-BE49-F238E27FC236}">
                <a16:creationId xmlns:a16="http://schemas.microsoft.com/office/drawing/2014/main" id="{A0A6C39A-901C-DF22-D0F2-3EB73196B739}"/>
              </a:ext>
            </a:extLst>
          </p:cNvPr>
          <p:cNvSpPr txBox="1"/>
          <p:nvPr/>
        </p:nvSpPr>
        <p:spPr>
          <a:xfrm rot="-5400000">
            <a:off x="5420932" y="3543288"/>
            <a:ext cx="1983901" cy="229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843"/>
              </a:lnSpc>
              <a:spcBef>
                <a:spcPct val="0"/>
              </a:spcBef>
            </a:pPr>
            <a:r>
              <a:rPr lang="en-US" sz="1316" b="1">
                <a:solidFill>
                  <a:srgbClr val="000000"/>
                </a:solidFill>
                <a:latin typeface="Gordita Bold"/>
                <a:ea typeface="Gordita Bold"/>
                <a:cs typeface="Gordita Bold"/>
                <a:sym typeface="Gordita Bold"/>
              </a:rPr>
              <a:t>Time in PA intensity</a:t>
            </a:r>
          </a:p>
        </p:txBody>
      </p:sp>
      <p:sp>
        <p:nvSpPr>
          <p:cNvPr id="1049" name="TextBox 1049">
            <a:extLst>
              <a:ext uri="{FF2B5EF4-FFF2-40B4-BE49-F238E27FC236}">
                <a16:creationId xmlns:a16="http://schemas.microsoft.com/office/drawing/2014/main" id="{2006E4D2-BAA0-48AB-5258-FBB8677E6D2A}"/>
              </a:ext>
            </a:extLst>
          </p:cNvPr>
          <p:cNvSpPr txBox="1"/>
          <p:nvPr/>
        </p:nvSpPr>
        <p:spPr>
          <a:xfrm rot="-5400000">
            <a:off x="5649532" y="3543288"/>
            <a:ext cx="1983901" cy="229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843"/>
              </a:lnSpc>
              <a:spcBef>
                <a:spcPct val="0"/>
              </a:spcBef>
            </a:pPr>
            <a:r>
              <a:rPr lang="en-US" sz="1316" b="1">
                <a:solidFill>
                  <a:srgbClr val="000000"/>
                </a:solidFill>
                <a:latin typeface="Gordita Bold"/>
                <a:ea typeface="Gordita Bold"/>
                <a:cs typeface="Gordita Bold"/>
                <a:sym typeface="Gordita Bold"/>
              </a:rPr>
              <a:t>Time in PA types</a:t>
            </a:r>
          </a:p>
        </p:txBody>
      </p:sp>
      <p:sp>
        <p:nvSpPr>
          <p:cNvPr id="1050" name="TextBox 1050">
            <a:extLst>
              <a:ext uri="{FF2B5EF4-FFF2-40B4-BE49-F238E27FC236}">
                <a16:creationId xmlns:a16="http://schemas.microsoft.com/office/drawing/2014/main" id="{9EE7F31F-5B04-BEE8-0A94-58467B78A4FF}"/>
              </a:ext>
            </a:extLst>
          </p:cNvPr>
          <p:cNvSpPr txBox="1"/>
          <p:nvPr/>
        </p:nvSpPr>
        <p:spPr>
          <a:xfrm rot="-5400000">
            <a:off x="5869226" y="3548634"/>
            <a:ext cx="1983901" cy="229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843"/>
              </a:lnSpc>
              <a:spcBef>
                <a:spcPct val="0"/>
              </a:spcBef>
            </a:pPr>
            <a:r>
              <a:rPr lang="en-US" sz="1316" b="1">
                <a:solidFill>
                  <a:srgbClr val="000000"/>
                </a:solidFill>
                <a:latin typeface="Gordita Bold"/>
                <a:ea typeface="Gordita Bold"/>
                <a:cs typeface="Gordita Bold"/>
                <a:sym typeface="Gordita Bold"/>
              </a:rPr>
              <a:t>Gait Characteristics</a:t>
            </a:r>
          </a:p>
        </p:txBody>
      </p:sp>
      <p:sp>
        <p:nvSpPr>
          <p:cNvPr id="1051" name="TextBox 1051">
            <a:extLst>
              <a:ext uri="{FF2B5EF4-FFF2-40B4-BE49-F238E27FC236}">
                <a16:creationId xmlns:a16="http://schemas.microsoft.com/office/drawing/2014/main" id="{E0230FCC-BB66-CDF9-81D9-B101668D2124}"/>
              </a:ext>
            </a:extLst>
          </p:cNvPr>
          <p:cNvSpPr txBox="1"/>
          <p:nvPr/>
        </p:nvSpPr>
        <p:spPr>
          <a:xfrm rot="-5400000">
            <a:off x="6102278" y="3537944"/>
            <a:ext cx="1983901" cy="229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843"/>
              </a:lnSpc>
              <a:spcBef>
                <a:spcPct val="0"/>
              </a:spcBef>
            </a:pPr>
            <a:r>
              <a:rPr lang="en-US" sz="1316" b="1">
                <a:solidFill>
                  <a:srgbClr val="000000"/>
                </a:solidFill>
                <a:latin typeface="Gordita Bold"/>
                <a:ea typeface="Gordita Bold"/>
                <a:cs typeface="Gordita Bold"/>
                <a:sym typeface="Gordita Bold"/>
              </a:rPr>
              <a:t>Step count</a:t>
            </a:r>
          </a:p>
        </p:txBody>
      </p:sp>
      <p:sp>
        <p:nvSpPr>
          <p:cNvPr id="1052" name="TextBox 1052">
            <a:extLst>
              <a:ext uri="{FF2B5EF4-FFF2-40B4-BE49-F238E27FC236}">
                <a16:creationId xmlns:a16="http://schemas.microsoft.com/office/drawing/2014/main" id="{DD4A83E1-0D59-408C-AB13-0F1F82C3451D}"/>
              </a:ext>
            </a:extLst>
          </p:cNvPr>
          <p:cNvSpPr txBox="1"/>
          <p:nvPr/>
        </p:nvSpPr>
        <p:spPr>
          <a:xfrm rot="-5400000">
            <a:off x="6325188" y="3537944"/>
            <a:ext cx="1983901" cy="229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843"/>
              </a:lnSpc>
              <a:spcBef>
                <a:spcPct val="0"/>
              </a:spcBef>
            </a:pPr>
            <a:r>
              <a:rPr lang="en-US" sz="1316" b="1">
                <a:solidFill>
                  <a:srgbClr val="000000"/>
                </a:solidFill>
                <a:latin typeface="Gordita Bold"/>
                <a:ea typeface="Gordita Bold"/>
                <a:cs typeface="Gordita Bold"/>
                <a:sym typeface="Gordita Bold"/>
              </a:rPr>
              <a:t>Energy expenditure</a:t>
            </a:r>
          </a:p>
        </p:txBody>
      </p:sp>
      <p:sp>
        <p:nvSpPr>
          <p:cNvPr id="1053" name="TextBox 1053">
            <a:extLst>
              <a:ext uri="{FF2B5EF4-FFF2-40B4-BE49-F238E27FC236}">
                <a16:creationId xmlns:a16="http://schemas.microsoft.com/office/drawing/2014/main" id="{5C43297F-9B9B-BCF5-5F3B-B7C65B2A29AD}"/>
              </a:ext>
            </a:extLst>
          </p:cNvPr>
          <p:cNvSpPr txBox="1"/>
          <p:nvPr/>
        </p:nvSpPr>
        <p:spPr>
          <a:xfrm rot="-5400000">
            <a:off x="6582983" y="3537944"/>
            <a:ext cx="1983901" cy="229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843"/>
              </a:lnSpc>
              <a:spcBef>
                <a:spcPct val="0"/>
              </a:spcBef>
            </a:pPr>
            <a:r>
              <a:rPr lang="en-US" sz="1316" b="1">
                <a:solidFill>
                  <a:srgbClr val="000000"/>
                </a:solidFill>
                <a:latin typeface="Gordita Bold"/>
                <a:ea typeface="Gordita Bold"/>
                <a:cs typeface="Gordita Bold"/>
                <a:sym typeface="Gordita Bold"/>
              </a:rPr>
              <a:t>Time in PA intensity</a:t>
            </a:r>
          </a:p>
        </p:txBody>
      </p:sp>
      <p:sp>
        <p:nvSpPr>
          <p:cNvPr id="1054" name="TextBox 1054">
            <a:extLst>
              <a:ext uri="{FF2B5EF4-FFF2-40B4-BE49-F238E27FC236}">
                <a16:creationId xmlns:a16="http://schemas.microsoft.com/office/drawing/2014/main" id="{BACBD6B6-8AD3-05CA-D79B-1010908D69AE}"/>
              </a:ext>
            </a:extLst>
          </p:cNvPr>
          <p:cNvSpPr txBox="1"/>
          <p:nvPr/>
        </p:nvSpPr>
        <p:spPr>
          <a:xfrm rot="-5400000">
            <a:off x="6820489" y="3537944"/>
            <a:ext cx="1983901" cy="229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843"/>
              </a:lnSpc>
              <a:spcBef>
                <a:spcPct val="0"/>
              </a:spcBef>
            </a:pPr>
            <a:r>
              <a:rPr lang="en-US" sz="1316" b="1">
                <a:solidFill>
                  <a:srgbClr val="000000"/>
                </a:solidFill>
                <a:latin typeface="Gordita Bold"/>
                <a:ea typeface="Gordita Bold"/>
                <a:cs typeface="Gordita Bold"/>
                <a:sym typeface="Gordita Bold"/>
              </a:rPr>
              <a:t>Time in PA types</a:t>
            </a:r>
          </a:p>
        </p:txBody>
      </p:sp>
      <p:sp>
        <p:nvSpPr>
          <p:cNvPr id="1055" name="TextBox 1055">
            <a:extLst>
              <a:ext uri="{FF2B5EF4-FFF2-40B4-BE49-F238E27FC236}">
                <a16:creationId xmlns:a16="http://schemas.microsoft.com/office/drawing/2014/main" id="{CA47ADBD-05E3-2D5C-7DCE-E4DD36B80D47}"/>
              </a:ext>
            </a:extLst>
          </p:cNvPr>
          <p:cNvSpPr txBox="1"/>
          <p:nvPr/>
        </p:nvSpPr>
        <p:spPr>
          <a:xfrm rot="-5400000">
            <a:off x="7040800" y="3543288"/>
            <a:ext cx="1983901" cy="229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843"/>
              </a:lnSpc>
              <a:spcBef>
                <a:spcPct val="0"/>
              </a:spcBef>
            </a:pPr>
            <a:r>
              <a:rPr lang="en-US" sz="1316" b="1">
                <a:solidFill>
                  <a:srgbClr val="000000"/>
                </a:solidFill>
                <a:latin typeface="Gordita Bold"/>
                <a:ea typeface="Gordita Bold"/>
                <a:cs typeface="Gordita Bold"/>
                <a:sym typeface="Gordita Bold"/>
              </a:rPr>
              <a:t>Gait Characteristics</a:t>
            </a:r>
          </a:p>
        </p:txBody>
      </p:sp>
      <p:sp>
        <p:nvSpPr>
          <p:cNvPr id="1056" name="TextBox 1056">
            <a:extLst>
              <a:ext uri="{FF2B5EF4-FFF2-40B4-BE49-F238E27FC236}">
                <a16:creationId xmlns:a16="http://schemas.microsoft.com/office/drawing/2014/main" id="{95D92E5E-7B67-67E1-A566-7CA2A5CB4B11}"/>
              </a:ext>
            </a:extLst>
          </p:cNvPr>
          <p:cNvSpPr txBox="1"/>
          <p:nvPr/>
        </p:nvSpPr>
        <p:spPr>
          <a:xfrm rot="-5400000">
            <a:off x="7308118" y="3532600"/>
            <a:ext cx="1983901" cy="229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843"/>
              </a:lnSpc>
              <a:spcBef>
                <a:spcPct val="0"/>
              </a:spcBef>
            </a:pPr>
            <a:r>
              <a:rPr lang="en-US" sz="1316" b="1">
                <a:solidFill>
                  <a:srgbClr val="000000"/>
                </a:solidFill>
                <a:latin typeface="Gordita Bold"/>
                <a:ea typeface="Gordita Bold"/>
                <a:cs typeface="Gordita Bold"/>
                <a:sym typeface="Gordita Bold"/>
              </a:rPr>
              <a:t>Step count</a:t>
            </a:r>
          </a:p>
        </p:txBody>
      </p:sp>
      <p:sp>
        <p:nvSpPr>
          <p:cNvPr id="1057" name="TextBox 1057">
            <a:extLst>
              <a:ext uri="{FF2B5EF4-FFF2-40B4-BE49-F238E27FC236}">
                <a16:creationId xmlns:a16="http://schemas.microsoft.com/office/drawing/2014/main" id="{C6719526-5F0E-B86B-6DC8-C56C7DEB92DE}"/>
              </a:ext>
            </a:extLst>
          </p:cNvPr>
          <p:cNvSpPr txBox="1"/>
          <p:nvPr/>
        </p:nvSpPr>
        <p:spPr>
          <a:xfrm rot="-5400000">
            <a:off x="7507526" y="3532600"/>
            <a:ext cx="1983901" cy="229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843"/>
              </a:lnSpc>
              <a:spcBef>
                <a:spcPct val="0"/>
              </a:spcBef>
            </a:pPr>
            <a:r>
              <a:rPr lang="en-US" sz="1316" b="1">
                <a:solidFill>
                  <a:srgbClr val="000000"/>
                </a:solidFill>
                <a:latin typeface="Gordita Bold"/>
                <a:ea typeface="Gordita Bold"/>
                <a:cs typeface="Gordita Bold"/>
                <a:sym typeface="Gordita Bold"/>
              </a:rPr>
              <a:t>Energy expenditure</a:t>
            </a:r>
          </a:p>
        </p:txBody>
      </p:sp>
      <p:sp>
        <p:nvSpPr>
          <p:cNvPr id="1058" name="TextBox 1058">
            <a:extLst>
              <a:ext uri="{FF2B5EF4-FFF2-40B4-BE49-F238E27FC236}">
                <a16:creationId xmlns:a16="http://schemas.microsoft.com/office/drawing/2014/main" id="{CDDDFF9B-2092-FCA6-62B2-F3805A1BCCA4}"/>
              </a:ext>
            </a:extLst>
          </p:cNvPr>
          <p:cNvSpPr txBox="1"/>
          <p:nvPr/>
        </p:nvSpPr>
        <p:spPr>
          <a:xfrm rot="-5400000">
            <a:off x="7773608" y="3532600"/>
            <a:ext cx="1983901" cy="229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843"/>
              </a:lnSpc>
              <a:spcBef>
                <a:spcPct val="0"/>
              </a:spcBef>
            </a:pPr>
            <a:r>
              <a:rPr lang="en-US" sz="1316" b="1">
                <a:solidFill>
                  <a:srgbClr val="000000"/>
                </a:solidFill>
                <a:latin typeface="Gordita Bold"/>
                <a:ea typeface="Gordita Bold"/>
                <a:cs typeface="Gordita Bold"/>
                <a:sym typeface="Gordita Bold"/>
              </a:rPr>
              <a:t>Time in PA intensity</a:t>
            </a:r>
          </a:p>
        </p:txBody>
      </p:sp>
      <p:sp>
        <p:nvSpPr>
          <p:cNvPr id="1059" name="TextBox 1059">
            <a:extLst>
              <a:ext uri="{FF2B5EF4-FFF2-40B4-BE49-F238E27FC236}">
                <a16:creationId xmlns:a16="http://schemas.microsoft.com/office/drawing/2014/main" id="{5E202BC3-5053-0207-0A76-26ED3E3B5818}"/>
              </a:ext>
            </a:extLst>
          </p:cNvPr>
          <p:cNvSpPr txBox="1"/>
          <p:nvPr/>
        </p:nvSpPr>
        <p:spPr>
          <a:xfrm rot="-5400000">
            <a:off x="8039070" y="3532600"/>
            <a:ext cx="1983901" cy="229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843"/>
              </a:lnSpc>
              <a:spcBef>
                <a:spcPct val="0"/>
              </a:spcBef>
            </a:pPr>
            <a:r>
              <a:rPr lang="en-US" sz="1316" b="1">
                <a:solidFill>
                  <a:srgbClr val="000000"/>
                </a:solidFill>
                <a:latin typeface="Gordita Bold"/>
                <a:ea typeface="Gordita Bold"/>
                <a:cs typeface="Gordita Bold"/>
                <a:sym typeface="Gordita Bold"/>
              </a:rPr>
              <a:t>Time in PA types</a:t>
            </a:r>
          </a:p>
        </p:txBody>
      </p:sp>
      <p:sp>
        <p:nvSpPr>
          <p:cNvPr id="1060" name="TextBox 1060">
            <a:extLst>
              <a:ext uri="{FF2B5EF4-FFF2-40B4-BE49-F238E27FC236}">
                <a16:creationId xmlns:a16="http://schemas.microsoft.com/office/drawing/2014/main" id="{5C7DF558-6F95-1262-9FA1-EF532ECD7122}"/>
              </a:ext>
            </a:extLst>
          </p:cNvPr>
          <p:cNvSpPr txBox="1"/>
          <p:nvPr/>
        </p:nvSpPr>
        <p:spPr>
          <a:xfrm rot="-5400000">
            <a:off x="8249239" y="3537944"/>
            <a:ext cx="1983901" cy="229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843"/>
              </a:lnSpc>
              <a:spcBef>
                <a:spcPct val="0"/>
              </a:spcBef>
            </a:pPr>
            <a:r>
              <a:rPr lang="en-US" sz="1316" b="1">
                <a:solidFill>
                  <a:srgbClr val="000000"/>
                </a:solidFill>
                <a:latin typeface="Gordita Bold"/>
                <a:ea typeface="Gordita Bold"/>
                <a:cs typeface="Gordita Bold"/>
                <a:sym typeface="Gordita Bold"/>
              </a:rPr>
              <a:t>Gait Characteristics</a:t>
            </a:r>
          </a:p>
        </p:txBody>
      </p:sp>
      <p:sp>
        <p:nvSpPr>
          <p:cNvPr id="1061" name="TextBox 1061">
            <a:extLst>
              <a:ext uri="{FF2B5EF4-FFF2-40B4-BE49-F238E27FC236}">
                <a16:creationId xmlns:a16="http://schemas.microsoft.com/office/drawing/2014/main" id="{F75D2B73-511B-2D42-A322-9EFAA8587F5E}"/>
              </a:ext>
            </a:extLst>
          </p:cNvPr>
          <p:cNvSpPr txBox="1"/>
          <p:nvPr/>
        </p:nvSpPr>
        <p:spPr>
          <a:xfrm rot="-5400000">
            <a:off x="8478458" y="3527254"/>
            <a:ext cx="1983901" cy="229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843"/>
              </a:lnSpc>
              <a:spcBef>
                <a:spcPct val="0"/>
              </a:spcBef>
            </a:pPr>
            <a:r>
              <a:rPr lang="en-US" sz="1316" b="1">
                <a:solidFill>
                  <a:srgbClr val="000000"/>
                </a:solidFill>
                <a:latin typeface="Gordita Bold"/>
                <a:ea typeface="Gordita Bold"/>
                <a:cs typeface="Gordita Bold"/>
                <a:sym typeface="Gordita Bold"/>
              </a:rPr>
              <a:t>Step count</a:t>
            </a:r>
          </a:p>
        </p:txBody>
      </p:sp>
      <p:sp>
        <p:nvSpPr>
          <p:cNvPr id="1062" name="TextBox 1062">
            <a:extLst>
              <a:ext uri="{FF2B5EF4-FFF2-40B4-BE49-F238E27FC236}">
                <a16:creationId xmlns:a16="http://schemas.microsoft.com/office/drawing/2014/main" id="{7BA913A1-D4E6-411C-B791-27293F02EEA2}"/>
              </a:ext>
            </a:extLst>
          </p:cNvPr>
          <p:cNvSpPr txBox="1"/>
          <p:nvPr/>
        </p:nvSpPr>
        <p:spPr>
          <a:xfrm rot="-5400000">
            <a:off x="8717200" y="3527254"/>
            <a:ext cx="1983901" cy="229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843"/>
              </a:lnSpc>
              <a:spcBef>
                <a:spcPct val="0"/>
              </a:spcBef>
            </a:pPr>
            <a:r>
              <a:rPr lang="en-US" sz="1316" b="1">
                <a:solidFill>
                  <a:srgbClr val="000000"/>
                </a:solidFill>
                <a:latin typeface="Gordita Bold"/>
                <a:ea typeface="Gordita Bold"/>
                <a:cs typeface="Gordita Bold"/>
                <a:sym typeface="Gordita Bold"/>
              </a:rPr>
              <a:t>Energy expenditure</a:t>
            </a:r>
          </a:p>
        </p:txBody>
      </p:sp>
      <p:sp>
        <p:nvSpPr>
          <p:cNvPr id="1063" name="TextBox 1063">
            <a:extLst>
              <a:ext uri="{FF2B5EF4-FFF2-40B4-BE49-F238E27FC236}">
                <a16:creationId xmlns:a16="http://schemas.microsoft.com/office/drawing/2014/main" id="{B3A2F81B-8DA0-580D-A31B-0FBF260D9770}"/>
              </a:ext>
            </a:extLst>
          </p:cNvPr>
          <p:cNvSpPr txBox="1"/>
          <p:nvPr/>
        </p:nvSpPr>
        <p:spPr>
          <a:xfrm rot="-5400000">
            <a:off x="8964850" y="3527254"/>
            <a:ext cx="1983901" cy="229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843"/>
              </a:lnSpc>
              <a:spcBef>
                <a:spcPct val="0"/>
              </a:spcBef>
            </a:pPr>
            <a:r>
              <a:rPr lang="en-US" sz="1316" b="1">
                <a:solidFill>
                  <a:srgbClr val="000000"/>
                </a:solidFill>
                <a:latin typeface="Gordita Bold"/>
                <a:ea typeface="Gordita Bold"/>
                <a:cs typeface="Gordita Bold"/>
                <a:sym typeface="Gordita Bold"/>
              </a:rPr>
              <a:t>Time in PA intensity</a:t>
            </a:r>
          </a:p>
        </p:txBody>
      </p:sp>
      <p:sp>
        <p:nvSpPr>
          <p:cNvPr id="1064" name="TextBox 1064">
            <a:extLst>
              <a:ext uri="{FF2B5EF4-FFF2-40B4-BE49-F238E27FC236}">
                <a16:creationId xmlns:a16="http://schemas.microsoft.com/office/drawing/2014/main" id="{BE1B1165-307C-0C36-E3EC-FE6B996AB32B}"/>
              </a:ext>
            </a:extLst>
          </p:cNvPr>
          <p:cNvSpPr txBox="1"/>
          <p:nvPr/>
        </p:nvSpPr>
        <p:spPr>
          <a:xfrm rot="-5400000">
            <a:off x="9211264" y="3527254"/>
            <a:ext cx="1983901" cy="229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843"/>
              </a:lnSpc>
              <a:spcBef>
                <a:spcPct val="0"/>
              </a:spcBef>
            </a:pPr>
            <a:r>
              <a:rPr lang="en-US" sz="1316" b="1">
                <a:solidFill>
                  <a:srgbClr val="000000"/>
                </a:solidFill>
                <a:latin typeface="Gordita Bold"/>
                <a:ea typeface="Gordita Bold"/>
                <a:cs typeface="Gordita Bold"/>
                <a:sym typeface="Gordita Bold"/>
              </a:rPr>
              <a:t>Time in PA types</a:t>
            </a:r>
          </a:p>
        </p:txBody>
      </p:sp>
      <p:sp>
        <p:nvSpPr>
          <p:cNvPr id="1065" name="TextBox 1065">
            <a:extLst>
              <a:ext uri="{FF2B5EF4-FFF2-40B4-BE49-F238E27FC236}">
                <a16:creationId xmlns:a16="http://schemas.microsoft.com/office/drawing/2014/main" id="{1BEA59F8-19B8-E82E-BB02-7F0B1EAA377B}"/>
              </a:ext>
            </a:extLst>
          </p:cNvPr>
          <p:cNvSpPr txBox="1"/>
          <p:nvPr/>
        </p:nvSpPr>
        <p:spPr>
          <a:xfrm rot="-5400000">
            <a:off x="9421432" y="3532600"/>
            <a:ext cx="1983901" cy="229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843"/>
              </a:lnSpc>
              <a:spcBef>
                <a:spcPct val="0"/>
              </a:spcBef>
            </a:pPr>
            <a:r>
              <a:rPr lang="en-US" sz="1316" b="1">
                <a:solidFill>
                  <a:srgbClr val="000000"/>
                </a:solidFill>
                <a:latin typeface="Gordita Bold"/>
                <a:ea typeface="Gordita Bold"/>
                <a:cs typeface="Gordita Bold"/>
                <a:sym typeface="Gordita Bold"/>
              </a:rPr>
              <a:t>Gait Characteristics</a:t>
            </a:r>
          </a:p>
        </p:txBody>
      </p:sp>
      <p:sp>
        <p:nvSpPr>
          <p:cNvPr id="1066" name="TextBox 1066">
            <a:extLst>
              <a:ext uri="{FF2B5EF4-FFF2-40B4-BE49-F238E27FC236}">
                <a16:creationId xmlns:a16="http://schemas.microsoft.com/office/drawing/2014/main" id="{8FC8A17E-C758-1B18-6632-A951473E14B8}"/>
              </a:ext>
            </a:extLst>
          </p:cNvPr>
          <p:cNvSpPr txBox="1"/>
          <p:nvPr/>
        </p:nvSpPr>
        <p:spPr>
          <a:xfrm rot="-5400000">
            <a:off x="9679226" y="3521910"/>
            <a:ext cx="1983901" cy="229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843"/>
              </a:lnSpc>
              <a:spcBef>
                <a:spcPct val="0"/>
              </a:spcBef>
            </a:pPr>
            <a:r>
              <a:rPr lang="en-US" sz="1316" b="1">
                <a:solidFill>
                  <a:srgbClr val="000000"/>
                </a:solidFill>
                <a:latin typeface="Gordita Bold"/>
                <a:ea typeface="Gordita Bold"/>
                <a:cs typeface="Gordita Bold"/>
                <a:sym typeface="Gordita Bold"/>
              </a:rPr>
              <a:t>Step count</a:t>
            </a:r>
          </a:p>
        </p:txBody>
      </p:sp>
      <p:sp>
        <p:nvSpPr>
          <p:cNvPr id="1067" name="TextBox 1067">
            <a:extLst>
              <a:ext uri="{FF2B5EF4-FFF2-40B4-BE49-F238E27FC236}">
                <a16:creationId xmlns:a16="http://schemas.microsoft.com/office/drawing/2014/main" id="{1625780D-600E-AB0A-852D-1D3382C7EF29}"/>
              </a:ext>
            </a:extLst>
          </p:cNvPr>
          <p:cNvSpPr txBox="1"/>
          <p:nvPr/>
        </p:nvSpPr>
        <p:spPr>
          <a:xfrm rot="-5400000">
            <a:off x="9917350" y="3521910"/>
            <a:ext cx="1983901" cy="229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843"/>
              </a:lnSpc>
              <a:spcBef>
                <a:spcPct val="0"/>
              </a:spcBef>
            </a:pPr>
            <a:r>
              <a:rPr lang="en-US" sz="1316" b="1">
                <a:solidFill>
                  <a:srgbClr val="000000"/>
                </a:solidFill>
                <a:latin typeface="Gordita Bold"/>
                <a:ea typeface="Gordita Bold"/>
                <a:cs typeface="Gordita Bold"/>
                <a:sym typeface="Gordita Bold"/>
              </a:rPr>
              <a:t>Energy expenditure</a:t>
            </a:r>
          </a:p>
        </p:txBody>
      </p:sp>
      <p:sp>
        <p:nvSpPr>
          <p:cNvPr id="1068" name="TextBox 1068">
            <a:extLst>
              <a:ext uri="{FF2B5EF4-FFF2-40B4-BE49-F238E27FC236}">
                <a16:creationId xmlns:a16="http://schemas.microsoft.com/office/drawing/2014/main" id="{AFA603F8-69EF-4D7D-D5F7-9E17AF8068C6}"/>
              </a:ext>
            </a:extLst>
          </p:cNvPr>
          <p:cNvSpPr txBox="1"/>
          <p:nvPr/>
        </p:nvSpPr>
        <p:spPr>
          <a:xfrm rot="-5400000">
            <a:off x="10174526" y="3521910"/>
            <a:ext cx="1983901" cy="229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843"/>
              </a:lnSpc>
              <a:spcBef>
                <a:spcPct val="0"/>
              </a:spcBef>
            </a:pPr>
            <a:r>
              <a:rPr lang="en-US" sz="1316" b="1">
                <a:solidFill>
                  <a:srgbClr val="000000"/>
                </a:solidFill>
                <a:latin typeface="Gordita Bold"/>
                <a:ea typeface="Gordita Bold"/>
                <a:cs typeface="Gordita Bold"/>
                <a:sym typeface="Gordita Bold"/>
              </a:rPr>
              <a:t>Time in PA intensity</a:t>
            </a:r>
          </a:p>
        </p:txBody>
      </p:sp>
      <p:sp>
        <p:nvSpPr>
          <p:cNvPr id="1069" name="TextBox 1069">
            <a:extLst>
              <a:ext uri="{FF2B5EF4-FFF2-40B4-BE49-F238E27FC236}">
                <a16:creationId xmlns:a16="http://schemas.microsoft.com/office/drawing/2014/main" id="{FECE65B3-7212-CEBD-2A84-23ECCDB05F8E}"/>
              </a:ext>
            </a:extLst>
          </p:cNvPr>
          <p:cNvSpPr txBox="1"/>
          <p:nvPr/>
        </p:nvSpPr>
        <p:spPr>
          <a:xfrm rot="-5400000">
            <a:off x="10403126" y="3521910"/>
            <a:ext cx="1983901" cy="229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843"/>
              </a:lnSpc>
              <a:spcBef>
                <a:spcPct val="0"/>
              </a:spcBef>
            </a:pPr>
            <a:r>
              <a:rPr lang="en-US" sz="1316" b="1">
                <a:solidFill>
                  <a:srgbClr val="000000"/>
                </a:solidFill>
                <a:latin typeface="Gordita Bold"/>
                <a:ea typeface="Gordita Bold"/>
                <a:cs typeface="Gordita Bold"/>
                <a:sym typeface="Gordita Bold"/>
              </a:rPr>
              <a:t>Time in PA types</a:t>
            </a:r>
          </a:p>
        </p:txBody>
      </p:sp>
      <p:sp>
        <p:nvSpPr>
          <p:cNvPr id="1070" name="TextBox 1070">
            <a:extLst>
              <a:ext uri="{FF2B5EF4-FFF2-40B4-BE49-F238E27FC236}">
                <a16:creationId xmlns:a16="http://schemas.microsoft.com/office/drawing/2014/main" id="{8F7B36F5-E61A-BF88-51B5-169988700C37}"/>
              </a:ext>
            </a:extLst>
          </p:cNvPr>
          <p:cNvSpPr txBox="1"/>
          <p:nvPr/>
        </p:nvSpPr>
        <p:spPr>
          <a:xfrm rot="-5400000">
            <a:off x="10593626" y="3527254"/>
            <a:ext cx="1983901" cy="229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843"/>
              </a:lnSpc>
              <a:spcBef>
                <a:spcPct val="0"/>
              </a:spcBef>
            </a:pPr>
            <a:r>
              <a:rPr lang="en-US" sz="1316" b="1">
                <a:solidFill>
                  <a:srgbClr val="000000"/>
                </a:solidFill>
                <a:latin typeface="Gordita Bold"/>
                <a:ea typeface="Gordita Bold"/>
                <a:cs typeface="Gordita Bold"/>
                <a:sym typeface="Gordita Bold"/>
              </a:rPr>
              <a:t>Gait Characteristics</a:t>
            </a:r>
          </a:p>
        </p:txBody>
      </p:sp>
      <p:sp>
        <p:nvSpPr>
          <p:cNvPr id="1071" name="TextBox 1071">
            <a:extLst>
              <a:ext uri="{FF2B5EF4-FFF2-40B4-BE49-F238E27FC236}">
                <a16:creationId xmlns:a16="http://schemas.microsoft.com/office/drawing/2014/main" id="{9B2E3A82-5988-0152-110C-AA5D507884FC}"/>
              </a:ext>
            </a:extLst>
          </p:cNvPr>
          <p:cNvSpPr txBox="1"/>
          <p:nvPr/>
        </p:nvSpPr>
        <p:spPr>
          <a:xfrm rot="-5400000">
            <a:off x="10879376" y="3516564"/>
            <a:ext cx="1983901" cy="229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843"/>
              </a:lnSpc>
              <a:spcBef>
                <a:spcPct val="0"/>
              </a:spcBef>
            </a:pPr>
            <a:r>
              <a:rPr lang="en-US" sz="1316" b="1">
                <a:solidFill>
                  <a:srgbClr val="000000"/>
                </a:solidFill>
                <a:latin typeface="Gordita Bold"/>
                <a:ea typeface="Gordita Bold"/>
                <a:cs typeface="Gordita Bold"/>
                <a:sym typeface="Gordita Bold"/>
              </a:rPr>
              <a:t>Step count</a:t>
            </a:r>
          </a:p>
        </p:txBody>
      </p:sp>
      <p:sp>
        <p:nvSpPr>
          <p:cNvPr id="1072" name="TextBox 1072">
            <a:extLst>
              <a:ext uri="{FF2B5EF4-FFF2-40B4-BE49-F238E27FC236}">
                <a16:creationId xmlns:a16="http://schemas.microsoft.com/office/drawing/2014/main" id="{1C0D083F-A5B3-7502-78A8-FF2BF34D62FC}"/>
              </a:ext>
            </a:extLst>
          </p:cNvPr>
          <p:cNvSpPr txBox="1"/>
          <p:nvPr/>
        </p:nvSpPr>
        <p:spPr>
          <a:xfrm rot="-5400000">
            <a:off x="11127026" y="3516564"/>
            <a:ext cx="1983901" cy="229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843"/>
              </a:lnSpc>
              <a:spcBef>
                <a:spcPct val="0"/>
              </a:spcBef>
            </a:pPr>
            <a:r>
              <a:rPr lang="en-US" sz="1316" b="1">
                <a:solidFill>
                  <a:srgbClr val="000000"/>
                </a:solidFill>
                <a:latin typeface="Gordita Bold"/>
                <a:ea typeface="Gordita Bold"/>
                <a:cs typeface="Gordita Bold"/>
                <a:sym typeface="Gordita Bold"/>
              </a:rPr>
              <a:t>Energy expenditure</a:t>
            </a:r>
          </a:p>
        </p:txBody>
      </p:sp>
      <p:sp>
        <p:nvSpPr>
          <p:cNvPr id="1073" name="TextBox 1073">
            <a:extLst>
              <a:ext uri="{FF2B5EF4-FFF2-40B4-BE49-F238E27FC236}">
                <a16:creationId xmlns:a16="http://schemas.microsoft.com/office/drawing/2014/main" id="{991D8E15-AC35-9591-0704-713C6B6D639C}"/>
              </a:ext>
            </a:extLst>
          </p:cNvPr>
          <p:cNvSpPr txBox="1"/>
          <p:nvPr/>
        </p:nvSpPr>
        <p:spPr>
          <a:xfrm rot="-5400000">
            <a:off x="11355008" y="3516564"/>
            <a:ext cx="1983901" cy="229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843"/>
              </a:lnSpc>
              <a:spcBef>
                <a:spcPct val="0"/>
              </a:spcBef>
            </a:pPr>
            <a:r>
              <a:rPr lang="en-US" sz="1316" b="1">
                <a:solidFill>
                  <a:srgbClr val="000000"/>
                </a:solidFill>
                <a:latin typeface="Gordita Bold"/>
                <a:ea typeface="Gordita Bold"/>
                <a:cs typeface="Gordita Bold"/>
                <a:sym typeface="Gordita Bold"/>
              </a:rPr>
              <a:t>Time in PA intensity</a:t>
            </a:r>
          </a:p>
        </p:txBody>
      </p:sp>
      <p:sp>
        <p:nvSpPr>
          <p:cNvPr id="1074" name="TextBox 1074">
            <a:extLst>
              <a:ext uri="{FF2B5EF4-FFF2-40B4-BE49-F238E27FC236}">
                <a16:creationId xmlns:a16="http://schemas.microsoft.com/office/drawing/2014/main" id="{82369FB7-E436-CF0D-2C39-A4E5255EFAA0}"/>
              </a:ext>
            </a:extLst>
          </p:cNvPr>
          <p:cNvSpPr txBox="1"/>
          <p:nvPr/>
        </p:nvSpPr>
        <p:spPr>
          <a:xfrm rot="-5400000">
            <a:off x="11574700" y="3516564"/>
            <a:ext cx="1983901" cy="229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843"/>
              </a:lnSpc>
              <a:spcBef>
                <a:spcPct val="0"/>
              </a:spcBef>
            </a:pPr>
            <a:r>
              <a:rPr lang="en-US" sz="1316" b="1">
                <a:solidFill>
                  <a:srgbClr val="000000"/>
                </a:solidFill>
                <a:latin typeface="Gordita Bold"/>
                <a:ea typeface="Gordita Bold"/>
                <a:cs typeface="Gordita Bold"/>
                <a:sym typeface="Gordita Bold"/>
              </a:rPr>
              <a:t>Time in PA types</a:t>
            </a:r>
          </a:p>
        </p:txBody>
      </p:sp>
      <p:sp>
        <p:nvSpPr>
          <p:cNvPr id="1075" name="TextBox 1075">
            <a:extLst>
              <a:ext uri="{FF2B5EF4-FFF2-40B4-BE49-F238E27FC236}">
                <a16:creationId xmlns:a16="http://schemas.microsoft.com/office/drawing/2014/main" id="{5BF860C9-47A2-EDF9-12B0-8BC180932B49}"/>
              </a:ext>
            </a:extLst>
          </p:cNvPr>
          <p:cNvSpPr txBox="1"/>
          <p:nvPr/>
        </p:nvSpPr>
        <p:spPr>
          <a:xfrm rot="-5400000">
            <a:off x="11793776" y="3521910"/>
            <a:ext cx="1983901" cy="229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843"/>
              </a:lnSpc>
              <a:spcBef>
                <a:spcPct val="0"/>
              </a:spcBef>
            </a:pPr>
            <a:r>
              <a:rPr lang="en-US" sz="1316" b="1">
                <a:solidFill>
                  <a:srgbClr val="000000"/>
                </a:solidFill>
                <a:latin typeface="Gordita Bold"/>
                <a:ea typeface="Gordita Bold"/>
                <a:cs typeface="Gordita Bold"/>
                <a:sym typeface="Gordita Bold"/>
              </a:rPr>
              <a:t>Gait Characteristics</a:t>
            </a:r>
          </a:p>
        </p:txBody>
      </p:sp>
      <p:sp>
        <p:nvSpPr>
          <p:cNvPr id="1076" name="TextBox 1076">
            <a:extLst>
              <a:ext uri="{FF2B5EF4-FFF2-40B4-BE49-F238E27FC236}">
                <a16:creationId xmlns:a16="http://schemas.microsoft.com/office/drawing/2014/main" id="{E6BE470D-DF0B-F876-8217-17BB5FEAF5D5}"/>
              </a:ext>
            </a:extLst>
          </p:cNvPr>
          <p:cNvSpPr txBox="1"/>
          <p:nvPr/>
        </p:nvSpPr>
        <p:spPr>
          <a:xfrm rot="-5400000">
            <a:off x="12070000" y="3511220"/>
            <a:ext cx="1983901" cy="229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843"/>
              </a:lnSpc>
              <a:spcBef>
                <a:spcPct val="0"/>
              </a:spcBef>
            </a:pPr>
            <a:r>
              <a:rPr lang="en-US" sz="1316" b="1">
                <a:solidFill>
                  <a:srgbClr val="000000"/>
                </a:solidFill>
                <a:latin typeface="Gordita Bold"/>
                <a:ea typeface="Gordita Bold"/>
                <a:cs typeface="Gordita Bold"/>
                <a:sym typeface="Gordita Bold"/>
              </a:rPr>
              <a:t>Step count</a:t>
            </a:r>
          </a:p>
        </p:txBody>
      </p:sp>
      <p:sp>
        <p:nvSpPr>
          <p:cNvPr id="1077" name="TextBox 1077">
            <a:extLst>
              <a:ext uri="{FF2B5EF4-FFF2-40B4-BE49-F238E27FC236}">
                <a16:creationId xmlns:a16="http://schemas.microsoft.com/office/drawing/2014/main" id="{15EFF29B-C0FA-D89F-9D21-8E9E48099356}"/>
              </a:ext>
            </a:extLst>
          </p:cNvPr>
          <p:cNvSpPr txBox="1"/>
          <p:nvPr/>
        </p:nvSpPr>
        <p:spPr>
          <a:xfrm rot="-5400000">
            <a:off x="12298600" y="3511220"/>
            <a:ext cx="1983901" cy="229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843"/>
              </a:lnSpc>
              <a:spcBef>
                <a:spcPct val="0"/>
              </a:spcBef>
            </a:pPr>
            <a:r>
              <a:rPr lang="en-US" sz="1316" b="1">
                <a:solidFill>
                  <a:srgbClr val="000000"/>
                </a:solidFill>
                <a:latin typeface="Gordita Bold"/>
                <a:ea typeface="Gordita Bold"/>
                <a:cs typeface="Gordita Bold"/>
                <a:sym typeface="Gordita Bold"/>
              </a:rPr>
              <a:t>Energy expenditure</a:t>
            </a:r>
          </a:p>
        </p:txBody>
      </p:sp>
      <p:sp>
        <p:nvSpPr>
          <p:cNvPr id="1078" name="TextBox 1078">
            <a:extLst>
              <a:ext uri="{FF2B5EF4-FFF2-40B4-BE49-F238E27FC236}">
                <a16:creationId xmlns:a16="http://schemas.microsoft.com/office/drawing/2014/main" id="{BE1F2B73-E1C0-1533-EA4A-7743C2DD88F8}"/>
              </a:ext>
            </a:extLst>
          </p:cNvPr>
          <p:cNvSpPr txBox="1"/>
          <p:nvPr/>
        </p:nvSpPr>
        <p:spPr>
          <a:xfrm rot="-5400000">
            <a:off x="12517676" y="3511220"/>
            <a:ext cx="1983901" cy="229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843"/>
              </a:lnSpc>
              <a:spcBef>
                <a:spcPct val="0"/>
              </a:spcBef>
            </a:pPr>
            <a:r>
              <a:rPr lang="en-US" sz="1316" b="1">
                <a:solidFill>
                  <a:srgbClr val="000000"/>
                </a:solidFill>
                <a:latin typeface="Gordita Bold"/>
                <a:ea typeface="Gordita Bold"/>
                <a:cs typeface="Gordita Bold"/>
                <a:sym typeface="Gordita Bold"/>
              </a:rPr>
              <a:t>Time in PA intensity</a:t>
            </a:r>
          </a:p>
        </p:txBody>
      </p:sp>
      <p:sp>
        <p:nvSpPr>
          <p:cNvPr id="1079" name="TextBox 1079">
            <a:extLst>
              <a:ext uri="{FF2B5EF4-FFF2-40B4-BE49-F238E27FC236}">
                <a16:creationId xmlns:a16="http://schemas.microsoft.com/office/drawing/2014/main" id="{6D707A31-3F8D-A1E5-11A0-329BC7F42448}"/>
              </a:ext>
            </a:extLst>
          </p:cNvPr>
          <p:cNvSpPr txBox="1"/>
          <p:nvPr/>
        </p:nvSpPr>
        <p:spPr>
          <a:xfrm rot="-5400000">
            <a:off x="12746276" y="3511220"/>
            <a:ext cx="1983901" cy="229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843"/>
              </a:lnSpc>
              <a:spcBef>
                <a:spcPct val="0"/>
              </a:spcBef>
            </a:pPr>
            <a:r>
              <a:rPr lang="en-US" sz="1316" b="1">
                <a:solidFill>
                  <a:srgbClr val="000000"/>
                </a:solidFill>
                <a:latin typeface="Gordita Bold"/>
                <a:ea typeface="Gordita Bold"/>
                <a:cs typeface="Gordita Bold"/>
                <a:sym typeface="Gordita Bold"/>
              </a:rPr>
              <a:t>Time in PA types</a:t>
            </a:r>
          </a:p>
        </p:txBody>
      </p:sp>
      <p:sp>
        <p:nvSpPr>
          <p:cNvPr id="1080" name="TextBox 1080">
            <a:extLst>
              <a:ext uri="{FF2B5EF4-FFF2-40B4-BE49-F238E27FC236}">
                <a16:creationId xmlns:a16="http://schemas.microsoft.com/office/drawing/2014/main" id="{6BE1E611-B554-2CC9-F0FB-9FF69ACF65E5}"/>
              </a:ext>
            </a:extLst>
          </p:cNvPr>
          <p:cNvSpPr txBox="1"/>
          <p:nvPr/>
        </p:nvSpPr>
        <p:spPr>
          <a:xfrm rot="-5400000">
            <a:off x="12984400" y="3516564"/>
            <a:ext cx="1983901" cy="229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843"/>
              </a:lnSpc>
              <a:spcBef>
                <a:spcPct val="0"/>
              </a:spcBef>
            </a:pPr>
            <a:r>
              <a:rPr lang="en-US" sz="1316" b="1">
                <a:solidFill>
                  <a:srgbClr val="000000"/>
                </a:solidFill>
                <a:latin typeface="Gordita Bold"/>
                <a:ea typeface="Gordita Bold"/>
                <a:cs typeface="Gordita Bold"/>
                <a:sym typeface="Gordita Bold"/>
              </a:rPr>
              <a:t>Gait Characteristics</a:t>
            </a:r>
          </a:p>
        </p:txBody>
      </p:sp>
      <p:sp>
        <p:nvSpPr>
          <p:cNvPr id="1081" name="TextBox 1081">
            <a:extLst>
              <a:ext uri="{FF2B5EF4-FFF2-40B4-BE49-F238E27FC236}">
                <a16:creationId xmlns:a16="http://schemas.microsoft.com/office/drawing/2014/main" id="{7399A340-3AFE-590D-6CC6-AF1A4903DC20}"/>
              </a:ext>
            </a:extLst>
          </p:cNvPr>
          <p:cNvSpPr txBox="1"/>
          <p:nvPr/>
        </p:nvSpPr>
        <p:spPr>
          <a:xfrm rot="-5400000">
            <a:off x="13221908" y="3505874"/>
            <a:ext cx="1983901" cy="229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843"/>
              </a:lnSpc>
              <a:spcBef>
                <a:spcPct val="0"/>
              </a:spcBef>
            </a:pPr>
            <a:r>
              <a:rPr lang="en-US" sz="1316" b="1">
                <a:solidFill>
                  <a:srgbClr val="000000"/>
                </a:solidFill>
                <a:latin typeface="Gordita Bold"/>
                <a:ea typeface="Gordita Bold"/>
                <a:cs typeface="Gordita Bold"/>
                <a:sym typeface="Gordita Bold"/>
              </a:rPr>
              <a:t>Step count</a:t>
            </a:r>
          </a:p>
        </p:txBody>
      </p:sp>
      <p:sp>
        <p:nvSpPr>
          <p:cNvPr id="1082" name="TextBox 1082">
            <a:extLst>
              <a:ext uri="{FF2B5EF4-FFF2-40B4-BE49-F238E27FC236}">
                <a16:creationId xmlns:a16="http://schemas.microsoft.com/office/drawing/2014/main" id="{C7F1FF93-B972-28DE-681C-46CB4CDFCB22}"/>
              </a:ext>
            </a:extLst>
          </p:cNvPr>
          <p:cNvSpPr txBox="1"/>
          <p:nvPr/>
        </p:nvSpPr>
        <p:spPr>
          <a:xfrm rot="-5400000">
            <a:off x="13451126" y="3505874"/>
            <a:ext cx="1983901" cy="229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843"/>
              </a:lnSpc>
              <a:spcBef>
                <a:spcPct val="0"/>
              </a:spcBef>
            </a:pPr>
            <a:r>
              <a:rPr lang="en-US" sz="1316" b="1">
                <a:solidFill>
                  <a:srgbClr val="000000"/>
                </a:solidFill>
                <a:latin typeface="Gordita Bold"/>
                <a:ea typeface="Gordita Bold"/>
                <a:cs typeface="Gordita Bold"/>
                <a:sym typeface="Gordita Bold"/>
              </a:rPr>
              <a:t>Energy expenditure</a:t>
            </a:r>
          </a:p>
        </p:txBody>
      </p:sp>
      <p:sp>
        <p:nvSpPr>
          <p:cNvPr id="1083" name="TextBox 1083">
            <a:extLst>
              <a:ext uri="{FF2B5EF4-FFF2-40B4-BE49-F238E27FC236}">
                <a16:creationId xmlns:a16="http://schemas.microsoft.com/office/drawing/2014/main" id="{791B36D4-9DD7-4465-AE8F-4DCD79E3F475}"/>
              </a:ext>
            </a:extLst>
          </p:cNvPr>
          <p:cNvSpPr txBox="1"/>
          <p:nvPr/>
        </p:nvSpPr>
        <p:spPr>
          <a:xfrm rot="-5400000">
            <a:off x="13698776" y="3505874"/>
            <a:ext cx="1983901" cy="229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843"/>
              </a:lnSpc>
              <a:spcBef>
                <a:spcPct val="0"/>
              </a:spcBef>
            </a:pPr>
            <a:r>
              <a:rPr lang="en-US" sz="1316" b="1">
                <a:solidFill>
                  <a:srgbClr val="000000"/>
                </a:solidFill>
                <a:latin typeface="Gordita Bold"/>
                <a:ea typeface="Gordita Bold"/>
                <a:cs typeface="Gordita Bold"/>
                <a:sym typeface="Gordita Bold"/>
              </a:rPr>
              <a:t>Time in PA intensity</a:t>
            </a:r>
          </a:p>
        </p:txBody>
      </p:sp>
      <p:sp>
        <p:nvSpPr>
          <p:cNvPr id="1084" name="TextBox 1084">
            <a:extLst>
              <a:ext uri="{FF2B5EF4-FFF2-40B4-BE49-F238E27FC236}">
                <a16:creationId xmlns:a16="http://schemas.microsoft.com/office/drawing/2014/main" id="{51C77A72-5414-E810-F994-05423A11ACAE}"/>
              </a:ext>
            </a:extLst>
          </p:cNvPr>
          <p:cNvSpPr txBox="1"/>
          <p:nvPr/>
        </p:nvSpPr>
        <p:spPr>
          <a:xfrm rot="-5400000">
            <a:off x="13926138" y="3505874"/>
            <a:ext cx="1983901" cy="229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843"/>
              </a:lnSpc>
              <a:spcBef>
                <a:spcPct val="0"/>
              </a:spcBef>
            </a:pPr>
            <a:r>
              <a:rPr lang="en-US" sz="1316" b="1">
                <a:solidFill>
                  <a:srgbClr val="000000"/>
                </a:solidFill>
                <a:latin typeface="Gordita Bold"/>
                <a:ea typeface="Gordita Bold"/>
                <a:cs typeface="Gordita Bold"/>
                <a:sym typeface="Gordita Bold"/>
              </a:rPr>
              <a:t>Time in PA types</a:t>
            </a:r>
          </a:p>
        </p:txBody>
      </p:sp>
      <p:sp>
        <p:nvSpPr>
          <p:cNvPr id="1085" name="TextBox 1085">
            <a:extLst>
              <a:ext uri="{FF2B5EF4-FFF2-40B4-BE49-F238E27FC236}">
                <a16:creationId xmlns:a16="http://schemas.microsoft.com/office/drawing/2014/main" id="{D336BD4C-6202-9A0F-29A0-BA75D2CFBD95}"/>
              </a:ext>
            </a:extLst>
          </p:cNvPr>
          <p:cNvSpPr txBox="1"/>
          <p:nvPr/>
        </p:nvSpPr>
        <p:spPr>
          <a:xfrm rot="-5400000">
            <a:off x="14155358" y="3511220"/>
            <a:ext cx="1983901" cy="229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843"/>
              </a:lnSpc>
              <a:spcBef>
                <a:spcPct val="0"/>
              </a:spcBef>
            </a:pPr>
            <a:r>
              <a:rPr lang="en-US" sz="1316" b="1">
                <a:solidFill>
                  <a:srgbClr val="000000"/>
                </a:solidFill>
                <a:latin typeface="Gordita Bold"/>
                <a:ea typeface="Gordita Bold"/>
                <a:cs typeface="Gordita Bold"/>
                <a:sym typeface="Gordita Bold"/>
              </a:rPr>
              <a:t>Gait Characteristics</a:t>
            </a:r>
          </a:p>
        </p:txBody>
      </p:sp>
      <p:sp>
        <p:nvSpPr>
          <p:cNvPr id="1086" name="TextBox 1086">
            <a:extLst>
              <a:ext uri="{FF2B5EF4-FFF2-40B4-BE49-F238E27FC236}">
                <a16:creationId xmlns:a16="http://schemas.microsoft.com/office/drawing/2014/main" id="{36A66F6C-1B97-D0E4-112D-2D979520B3EC}"/>
              </a:ext>
            </a:extLst>
          </p:cNvPr>
          <p:cNvSpPr txBox="1"/>
          <p:nvPr/>
        </p:nvSpPr>
        <p:spPr>
          <a:xfrm rot="-5400000">
            <a:off x="14432200" y="3500530"/>
            <a:ext cx="1983901" cy="229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843"/>
              </a:lnSpc>
              <a:spcBef>
                <a:spcPct val="0"/>
              </a:spcBef>
            </a:pPr>
            <a:r>
              <a:rPr lang="en-US" sz="1316" b="1">
                <a:solidFill>
                  <a:srgbClr val="000000"/>
                </a:solidFill>
                <a:latin typeface="Gordita Bold"/>
                <a:ea typeface="Gordita Bold"/>
                <a:cs typeface="Gordita Bold"/>
                <a:sym typeface="Gordita Bold"/>
              </a:rPr>
              <a:t>Step count</a:t>
            </a:r>
          </a:p>
        </p:txBody>
      </p:sp>
      <p:sp>
        <p:nvSpPr>
          <p:cNvPr id="1087" name="TextBox 1087">
            <a:extLst>
              <a:ext uri="{FF2B5EF4-FFF2-40B4-BE49-F238E27FC236}">
                <a16:creationId xmlns:a16="http://schemas.microsoft.com/office/drawing/2014/main" id="{C4726A4B-0CF7-7429-ACC6-78BE20D869CD}"/>
              </a:ext>
            </a:extLst>
          </p:cNvPr>
          <p:cNvSpPr txBox="1"/>
          <p:nvPr/>
        </p:nvSpPr>
        <p:spPr>
          <a:xfrm rot="-5400000">
            <a:off x="14670326" y="3500530"/>
            <a:ext cx="1983901" cy="229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843"/>
              </a:lnSpc>
              <a:spcBef>
                <a:spcPct val="0"/>
              </a:spcBef>
            </a:pPr>
            <a:r>
              <a:rPr lang="en-US" sz="1316" b="1">
                <a:solidFill>
                  <a:srgbClr val="000000"/>
                </a:solidFill>
                <a:latin typeface="Gordita Bold"/>
                <a:ea typeface="Gordita Bold"/>
                <a:cs typeface="Gordita Bold"/>
                <a:sym typeface="Gordita Bold"/>
              </a:rPr>
              <a:t>Energy expenditure</a:t>
            </a:r>
          </a:p>
        </p:txBody>
      </p:sp>
      <p:sp>
        <p:nvSpPr>
          <p:cNvPr id="1088" name="TextBox 1088">
            <a:extLst>
              <a:ext uri="{FF2B5EF4-FFF2-40B4-BE49-F238E27FC236}">
                <a16:creationId xmlns:a16="http://schemas.microsoft.com/office/drawing/2014/main" id="{232ACE63-C794-D5A2-674A-74327FA4A8D8}"/>
              </a:ext>
            </a:extLst>
          </p:cNvPr>
          <p:cNvSpPr txBox="1"/>
          <p:nvPr/>
        </p:nvSpPr>
        <p:spPr>
          <a:xfrm rot="-5400000">
            <a:off x="14898926" y="3500530"/>
            <a:ext cx="1983901" cy="229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843"/>
              </a:lnSpc>
              <a:spcBef>
                <a:spcPct val="0"/>
              </a:spcBef>
            </a:pPr>
            <a:r>
              <a:rPr lang="en-US" sz="1316" b="1">
                <a:solidFill>
                  <a:srgbClr val="000000"/>
                </a:solidFill>
                <a:latin typeface="Gordita Bold"/>
                <a:ea typeface="Gordita Bold"/>
                <a:cs typeface="Gordita Bold"/>
                <a:sym typeface="Gordita Bold"/>
              </a:rPr>
              <a:t>Time in PA intensity</a:t>
            </a:r>
          </a:p>
        </p:txBody>
      </p:sp>
      <p:sp>
        <p:nvSpPr>
          <p:cNvPr id="1089" name="TextBox 1089">
            <a:extLst>
              <a:ext uri="{FF2B5EF4-FFF2-40B4-BE49-F238E27FC236}">
                <a16:creationId xmlns:a16="http://schemas.microsoft.com/office/drawing/2014/main" id="{5100E805-BFC6-502C-E956-43C4F9F79DDE}"/>
              </a:ext>
            </a:extLst>
          </p:cNvPr>
          <p:cNvSpPr txBox="1"/>
          <p:nvPr/>
        </p:nvSpPr>
        <p:spPr>
          <a:xfrm rot="-5400000">
            <a:off x="15127526" y="3500530"/>
            <a:ext cx="1983901" cy="229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843"/>
              </a:lnSpc>
              <a:spcBef>
                <a:spcPct val="0"/>
              </a:spcBef>
            </a:pPr>
            <a:r>
              <a:rPr lang="en-US" sz="1316" b="1">
                <a:solidFill>
                  <a:srgbClr val="000000"/>
                </a:solidFill>
                <a:latin typeface="Gordita Bold"/>
                <a:ea typeface="Gordita Bold"/>
                <a:cs typeface="Gordita Bold"/>
                <a:sym typeface="Gordita Bold"/>
              </a:rPr>
              <a:t>Time in PA types</a:t>
            </a:r>
          </a:p>
        </p:txBody>
      </p:sp>
      <p:sp>
        <p:nvSpPr>
          <p:cNvPr id="1090" name="TextBox 1090">
            <a:extLst>
              <a:ext uri="{FF2B5EF4-FFF2-40B4-BE49-F238E27FC236}">
                <a16:creationId xmlns:a16="http://schemas.microsoft.com/office/drawing/2014/main" id="{BD7EC62B-F8AC-20F0-2824-7511540A8C2D}"/>
              </a:ext>
            </a:extLst>
          </p:cNvPr>
          <p:cNvSpPr txBox="1"/>
          <p:nvPr/>
        </p:nvSpPr>
        <p:spPr>
          <a:xfrm rot="-5400000">
            <a:off x="15375176" y="3505874"/>
            <a:ext cx="1983901" cy="229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843"/>
              </a:lnSpc>
              <a:spcBef>
                <a:spcPct val="0"/>
              </a:spcBef>
            </a:pPr>
            <a:r>
              <a:rPr lang="en-US" sz="1316" b="1">
                <a:solidFill>
                  <a:srgbClr val="000000"/>
                </a:solidFill>
                <a:latin typeface="Gordita Bold"/>
                <a:ea typeface="Gordita Bold"/>
                <a:cs typeface="Gordita Bold"/>
                <a:sym typeface="Gordita Bold"/>
              </a:rPr>
              <a:t>Gait Characteristics</a:t>
            </a:r>
          </a:p>
        </p:txBody>
      </p:sp>
      <p:sp>
        <p:nvSpPr>
          <p:cNvPr id="1091" name="TextBox 1091">
            <a:extLst>
              <a:ext uri="{FF2B5EF4-FFF2-40B4-BE49-F238E27FC236}">
                <a16:creationId xmlns:a16="http://schemas.microsoft.com/office/drawing/2014/main" id="{4A469311-2695-2808-3551-8B87494A8934}"/>
              </a:ext>
            </a:extLst>
          </p:cNvPr>
          <p:cNvSpPr txBox="1"/>
          <p:nvPr/>
        </p:nvSpPr>
        <p:spPr>
          <a:xfrm rot="-5400000">
            <a:off x="15674120" y="3495186"/>
            <a:ext cx="1983901" cy="229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843"/>
              </a:lnSpc>
              <a:spcBef>
                <a:spcPct val="0"/>
              </a:spcBef>
            </a:pPr>
            <a:r>
              <a:rPr lang="en-US" sz="1316" b="1">
                <a:solidFill>
                  <a:srgbClr val="000000"/>
                </a:solidFill>
                <a:latin typeface="Gordita Bold"/>
                <a:ea typeface="Gordita Bold"/>
                <a:cs typeface="Gordita Bold"/>
                <a:sym typeface="Gordita Bold"/>
              </a:rPr>
              <a:t>Step count</a:t>
            </a:r>
          </a:p>
        </p:txBody>
      </p:sp>
      <p:sp>
        <p:nvSpPr>
          <p:cNvPr id="1092" name="TextBox 1092">
            <a:extLst>
              <a:ext uri="{FF2B5EF4-FFF2-40B4-BE49-F238E27FC236}">
                <a16:creationId xmlns:a16="http://schemas.microsoft.com/office/drawing/2014/main" id="{63DF2935-BBF8-CEDD-A5F8-76A805E9CE70}"/>
              </a:ext>
            </a:extLst>
          </p:cNvPr>
          <p:cNvSpPr txBox="1"/>
          <p:nvPr/>
        </p:nvSpPr>
        <p:spPr>
          <a:xfrm rot="-5400000">
            <a:off x="15916864" y="3495186"/>
            <a:ext cx="1983901" cy="229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843"/>
              </a:lnSpc>
              <a:spcBef>
                <a:spcPct val="0"/>
              </a:spcBef>
            </a:pPr>
            <a:r>
              <a:rPr lang="en-US" sz="1316" b="1">
                <a:solidFill>
                  <a:srgbClr val="000000"/>
                </a:solidFill>
                <a:latin typeface="Gordita Bold"/>
                <a:ea typeface="Gordita Bold"/>
                <a:cs typeface="Gordita Bold"/>
                <a:sym typeface="Gordita Bold"/>
              </a:rPr>
              <a:t>Energy expenditure</a:t>
            </a:r>
          </a:p>
        </p:txBody>
      </p:sp>
      <p:sp>
        <p:nvSpPr>
          <p:cNvPr id="1093" name="TextBox 1093">
            <a:extLst>
              <a:ext uri="{FF2B5EF4-FFF2-40B4-BE49-F238E27FC236}">
                <a16:creationId xmlns:a16="http://schemas.microsoft.com/office/drawing/2014/main" id="{96E58060-A674-2C68-0C23-17211FA2C44D}"/>
              </a:ext>
            </a:extLst>
          </p:cNvPr>
          <p:cNvSpPr txBox="1"/>
          <p:nvPr/>
        </p:nvSpPr>
        <p:spPr>
          <a:xfrm rot="-5400000">
            <a:off x="16174658" y="3495186"/>
            <a:ext cx="1983901" cy="229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843"/>
              </a:lnSpc>
              <a:spcBef>
                <a:spcPct val="0"/>
              </a:spcBef>
            </a:pPr>
            <a:r>
              <a:rPr lang="en-US" sz="1316" b="1">
                <a:solidFill>
                  <a:srgbClr val="000000"/>
                </a:solidFill>
                <a:latin typeface="Gordita Bold"/>
                <a:ea typeface="Gordita Bold"/>
                <a:cs typeface="Gordita Bold"/>
                <a:sym typeface="Gordita Bold"/>
              </a:rPr>
              <a:t>Time in PA intensity</a:t>
            </a:r>
          </a:p>
        </p:txBody>
      </p:sp>
      <p:sp>
        <p:nvSpPr>
          <p:cNvPr id="1094" name="TextBox 1094">
            <a:extLst>
              <a:ext uri="{FF2B5EF4-FFF2-40B4-BE49-F238E27FC236}">
                <a16:creationId xmlns:a16="http://schemas.microsoft.com/office/drawing/2014/main" id="{1EC4423C-7F11-2235-DE12-B1A9AD3B98DB}"/>
              </a:ext>
            </a:extLst>
          </p:cNvPr>
          <p:cNvSpPr txBox="1"/>
          <p:nvPr/>
        </p:nvSpPr>
        <p:spPr>
          <a:xfrm rot="-5400000">
            <a:off x="16412164" y="3495186"/>
            <a:ext cx="1983901" cy="229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843"/>
              </a:lnSpc>
              <a:spcBef>
                <a:spcPct val="0"/>
              </a:spcBef>
            </a:pPr>
            <a:r>
              <a:rPr lang="en-US" sz="1316" b="1">
                <a:solidFill>
                  <a:srgbClr val="000000"/>
                </a:solidFill>
                <a:latin typeface="Gordita Bold"/>
                <a:ea typeface="Gordita Bold"/>
                <a:cs typeface="Gordita Bold"/>
                <a:sym typeface="Gordita Bold"/>
              </a:rPr>
              <a:t>Time in PA types</a:t>
            </a:r>
          </a:p>
        </p:txBody>
      </p:sp>
      <p:sp>
        <p:nvSpPr>
          <p:cNvPr id="1095" name="TextBox 1095">
            <a:extLst>
              <a:ext uri="{FF2B5EF4-FFF2-40B4-BE49-F238E27FC236}">
                <a16:creationId xmlns:a16="http://schemas.microsoft.com/office/drawing/2014/main" id="{688EEA0B-0800-8696-EEE9-122AD8502233}"/>
              </a:ext>
            </a:extLst>
          </p:cNvPr>
          <p:cNvSpPr txBox="1"/>
          <p:nvPr/>
        </p:nvSpPr>
        <p:spPr>
          <a:xfrm rot="-5400000">
            <a:off x="16593758" y="3500530"/>
            <a:ext cx="1983901" cy="229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843"/>
              </a:lnSpc>
              <a:spcBef>
                <a:spcPct val="0"/>
              </a:spcBef>
            </a:pPr>
            <a:r>
              <a:rPr lang="en-US" sz="1316" b="1">
                <a:solidFill>
                  <a:srgbClr val="000000"/>
                </a:solidFill>
                <a:latin typeface="Gordita Bold"/>
                <a:ea typeface="Gordita Bold"/>
                <a:cs typeface="Gordita Bold"/>
                <a:sym typeface="Gordita Bold"/>
              </a:rPr>
              <a:t>Gait Characteristics</a:t>
            </a:r>
          </a:p>
        </p:txBody>
      </p:sp>
      <p:sp>
        <p:nvSpPr>
          <p:cNvPr id="1096" name="TextBox 1096">
            <a:extLst>
              <a:ext uri="{FF2B5EF4-FFF2-40B4-BE49-F238E27FC236}">
                <a16:creationId xmlns:a16="http://schemas.microsoft.com/office/drawing/2014/main" id="{63F3837C-D0F2-5041-451B-2F422B190930}"/>
              </a:ext>
            </a:extLst>
          </p:cNvPr>
          <p:cNvSpPr txBox="1"/>
          <p:nvPr/>
        </p:nvSpPr>
        <p:spPr>
          <a:xfrm>
            <a:off x="617514" y="7963028"/>
            <a:ext cx="3098492" cy="229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843"/>
              </a:lnSpc>
              <a:spcBef>
                <a:spcPct val="0"/>
              </a:spcBef>
            </a:pPr>
            <a:r>
              <a:rPr lang="en-US" sz="1316" b="1">
                <a:solidFill>
                  <a:srgbClr val="000000"/>
                </a:solidFill>
                <a:latin typeface="Gordita Bold"/>
                <a:ea typeface="Gordita Bold"/>
                <a:cs typeface="Gordita Bold"/>
                <a:sym typeface="Gordita Bold"/>
              </a:rPr>
              <a:t>High/Mod Sufficient</a:t>
            </a:r>
          </a:p>
        </p:txBody>
      </p:sp>
      <p:sp>
        <p:nvSpPr>
          <p:cNvPr id="1097" name="TextBox 1097">
            <a:extLst>
              <a:ext uri="{FF2B5EF4-FFF2-40B4-BE49-F238E27FC236}">
                <a16:creationId xmlns:a16="http://schemas.microsoft.com/office/drawing/2014/main" id="{401E2CEC-C24A-B132-11A9-16A9B6A38507}"/>
              </a:ext>
            </a:extLst>
          </p:cNvPr>
          <p:cNvSpPr txBox="1"/>
          <p:nvPr/>
        </p:nvSpPr>
        <p:spPr>
          <a:xfrm>
            <a:off x="619979" y="8753610"/>
            <a:ext cx="6811273" cy="229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843"/>
              </a:lnSpc>
              <a:spcBef>
                <a:spcPct val="0"/>
              </a:spcBef>
            </a:pPr>
            <a:r>
              <a:rPr lang="en-US" sz="1316" b="1">
                <a:solidFill>
                  <a:srgbClr val="000000"/>
                </a:solidFill>
                <a:latin typeface="Gordita Bold"/>
                <a:ea typeface="Gordita Bold"/>
                <a:cs typeface="Gordita Bold"/>
                <a:sym typeface="Gordita Bold"/>
              </a:rPr>
              <a:t>High/Mod Insufficient</a:t>
            </a:r>
          </a:p>
        </p:txBody>
      </p:sp>
      <p:sp>
        <p:nvSpPr>
          <p:cNvPr id="1098" name="TextBox 1098">
            <a:extLst>
              <a:ext uri="{FF2B5EF4-FFF2-40B4-BE49-F238E27FC236}">
                <a16:creationId xmlns:a16="http://schemas.microsoft.com/office/drawing/2014/main" id="{6C95D231-CCC8-B6F9-9F50-3C449A5E1874}"/>
              </a:ext>
            </a:extLst>
          </p:cNvPr>
          <p:cNvSpPr txBox="1"/>
          <p:nvPr/>
        </p:nvSpPr>
        <p:spPr>
          <a:xfrm>
            <a:off x="609339" y="9114769"/>
            <a:ext cx="6811273" cy="229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843"/>
              </a:lnSpc>
              <a:spcBef>
                <a:spcPct val="0"/>
              </a:spcBef>
            </a:pPr>
            <a:r>
              <a:rPr lang="en-US" sz="1316" b="1">
                <a:solidFill>
                  <a:srgbClr val="000000"/>
                </a:solidFill>
                <a:latin typeface="Gordita Bold"/>
                <a:ea typeface="Gordita Bold"/>
                <a:cs typeface="Gordita Bold"/>
                <a:sym typeface="Gordita Bold"/>
              </a:rPr>
              <a:t>Low/ VeryLow Insufficient</a:t>
            </a:r>
          </a:p>
        </p:txBody>
      </p:sp>
      <p:sp>
        <p:nvSpPr>
          <p:cNvPr id="1099" name="TextBox 1099">
            <a:extLst>
              <a:ext uri="{FF2B5EF4-FFF2-40B4-BE49-F238E27FC236}">
                <a16:creationId xmlns:a16="http://schemas.microsoft.com/office/drawing/2014/main" id="{37B41118-9DC8-8BCA-FD7C-949BE2D03616}"/>
              </a:ext>
            </a:extLst>
          </p:cNvPr>
          <p:cNvSpPr txBox="1"/>
          <p:nvPr/>
        </p:nvSpPr>
        <p:spPr>
          <a:xfrm>
            <a:off x="630619" y="9518669"/>
            <a:ext cx="6811273" cy="229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843"/>
              </a:lnSpc>
              <a:spcBef>
                <a:spcPct val="0"/>
              </a:spcBef>
            </a:pPr>
            <a:r>
              <a:rPr lang="en-US" sz="1316" b="1">
                <a:solidFill>
                  <a:srgbClr val="000000"/>
                </a:solidFill>
                <a:latin typeface="Gordita Bold"/>
                <a:ea typeface="Gordita Bold"/>
                <a:cs typeface="Gordita Bold"/>
                <a:sym typeface="Gordita Bold"/>
              </a:rPr>
              <a:t>Not rated /could not be determined due to lack of sufficient information</a:t>
            </a:r>
          </a:p>
        </p:txBody>
      </p:sp>
      <p:sp>
        <p:nvSpPr>
          <p:cNvPr id="1100" name="TextBox 1100">
            <a:extLst>
              <a:ext uri="{FF2B5EF4-FFF2-40B4-BE49-F238E27FC236}">
                <a16:creationId xmlns:a16="http://schemas.microsoft.com/office/drawing/2014/main" id="{C4575558-5915-EC62-6DB7-58F0A213CB61}"/>
              </a:ext>
            </a:extLst>
          </p:cNvPr>
          <p:cNvSpPr txBox="1"/>
          <p:nvPr/>
        </p:nvSpPr>
        <p:spPr>
          <a:xfrm>
            <a:off x="619979" y="9879829"/>
            <a:ext cx="6811273" cy="229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843"/>
              </a:lnSpc>
              <a:spcBef>
                <a:spcPct val="0"/>
              </a:spcBef>
            </a:pPr>
            <a:r>
              <a:rPr lang="en-US" sz="1316" b="1">
                <a:solidFill>
                  <a:srgbClr val="000000"/>
                </a:solidFill>
                <a:latin typeface="Gordita Bold"/>
                <a:ea typeface="Gordita Bold"/>
                <a:cs typeface="Gordita Bold"/>
                <a:sym typeface="Gordita Bold"/>
              </a:rPr>
              <a:t>Not reported</a:t>
            </a:r>
          </a:p>
        </p:txBody>
      </p:sp>
      <p:grpSp>
        <p:nvGrpSpPr>
          <p:cNvPr id="1114" name="Group 1114">
            <a:extLst>
              <a:ext uri="{FF2B5EF4-FFF2-40B4-BE49-F238E27FC236}">
                <a16:creationId xmlns:a16="http://schemas.microsoft.com/office/drawing/2014/main" id="{38D644AC-04CD-1BE9-BA0D-884342A29E66}"/>
              </a:ext>
            </a:extLst>
          </p:cNvPr>
          <p:cNvGrpSpPr/>
          <p:nvPr/>
        </p:nvGrpSpPr>
        <p:grpSpPr>
          <a:xfrm>
            <a:off x="3984317" y="7922370"/>
            <a:ext cx="13696950" cy="1308009"/>
            <a:chOff x="0" y="0"/>
            <a:chExt cx="4068993" cy="388574"/>
          </a:xfrm>
        </p:grpSpPr>
        <p:sp>
          <p:nvSpPr>
            <p:cNvPr id="1115" name="Freeform 1115">
              <a:extLst>
                <a:ext uri="{FF2B5EF4-FFF2-40B4-BE49-F238E27FC236}">
                  <a16:creationId xmlns:a16="http://schemas.microsoft.com/office/drawing/2014/main" id="{E05B8B42-E0E4-1CCF-ED6D-C18C83AFF5CE}"/>
                </a:ext>
              </a:extLst>
            </p:cNvPr>
            <p:cNvSpPr/>
            <p:nvPr/>
          </p:nvSpPr>
          <p:spPr>
            <a:xfrm>
              <a:off x="0" y="0"/>
              <a:ext cx="4068993" cy="388574"/>
            </a:xfrm>
            <a:custGeom>
              <a:avLst/>
              <a:gdLst/>
              <a:ahLst/>
              <a:cxnLst/>
              <a:rect l="l" t="t" r="r" b="b"/>
              <a:pathLst>
                <a:path w="4068993" h="388574">
                  <a:moveTo>
                    <a:pt x="0" y="0"/>
                  </a:moveTo>
                  <a:lnTo>
                    <a:pt x="4068993" y="0"/>
                  </a:lnTo>
                  <a:lnTo>
                    <a:pt x="4068993" y="388574"/>
                  </a:lnTo>
                  <a:lnTo>
                    <a:pt x="0" y="388574"/>
                  </a:lnTo>
                  <a:close/>
                </a:path>
              </a:pathLst>
            </a:custGeom>
            <a:solidFill>
              <a:srgbClr val="011046">
                <a:alpha val="62745"/>
              </a:srgbClr>
            </a:solidFill>
            <a:ln w="38100" cap="sq">
              <a:solidFill>
                <a:srgbClr val="262D40">
                  <a:alpha val="6274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116" name="TextBox 1116">
              <a:extLst>
                <a:ext uri="{FF2B5EF4-FFF2-40B4-BE49-F238E27FC236}">
                  <a16:creationId xmlns:a16="http://schemas.microsoft.com/office/drawing/2014/main" id="{04A64BB6-C1E4-7DB8-2711-4722B3687B76}"/>
                </a:ext>
              </a:extLst>
            </p:cNvPr>
            <p:cNvSpPr txBox="1"/>
            <p:nvPr/>
          </p:nvSpPr>
          <p:spPr>
            <a:xfrm>
              <a:off x="0" y="-38100"/>
              <a:ext cx="4068993" cy="4266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17" name="TextBox 1117">
            <a:extLst>
              <a:ext uri="{FF2B5EF4-FFF2-40B4-BE49-F238E27FC236}">
                <a16:creationId xmlns:a16="http://schemas.microsoft.com/office/drawing/2014/main" id="{549F2C76-2045-9A9A-630E-3AE3BDE6F277}"/>
              </a:ext>
            </a:extLst>
          </p:cNvPr>
          <p:cNvSpPr txBox="1"/>
          <p:nvPr/>
        </p:nvSpPr>
        <p:spPr>
          <a:xfrm>
            <a:off x="4195243" y="8157237"/>
            <a:ext cx="13217948" cy="5324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519"/>
              </a:lnSpc>
              <a:spcBef>
                <a:spcPct val="0"/>
              </a:spcBef>
            </a:pPr>
            <a:r>
              <a:rPr lang="en-US" sz="3228" b="1" dirty="0">
                <a:solidFill>
                  <a:srgbClr val="FFFFFF"/>
                </a:solidFill>
                <a:latin typeface="Gordita Bold"/>
                <a:ea typeface="Gordita Bold"/>
                <a:cs typeface="Gordita Bold"/>
                <a:sym typeface="Gordita Bold"/>
              </a:rPr>
              <a:t>Some evidence exists that could help when choosing a device </a:t>
            </a:r>
          </a:p>
        </p:txBody>
      </p:sp>
      <p:sp>
        <p:nvSpPr>
          <p:cNvPr id="1118" name="TextBox 1118">
            <a:extLst>
              <a:ext uri="{FF2B5EF4-FFF2-40B4-BE49-F238E27FC236}">
                <a16:creationId xmlns:a16="http://schemas.microsoft.com/office/drawing/2014/main" id="{8A337BE6-FBD2-E040-78E5-0C28076A4E9B}"/>
              </a:ext>
            </a:extLst>
          </p:cNvPr>
          <p:cNvSpPr txBox="1"/>
          <p:nvPr/>
        </p:nvSpPr>
        <p:spPr>
          <a:xfrm>
            <a:off x="656607" y="8289922"/>
            <a:ext cx="2336492" cy="229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843"/>
              </a:lnSpc>
              <a:spcBef>
                <a:spcPct val="0"/>
              </a:spcBef>
            </a:pPr>
            <a:r>
              <a:rPr lang="en-US" sz="1316" b="1">
                <a:solidFill>
                  <a:srgbClr val="000000"/>
                </a:solidFill>
                <a:latin typeface="Gordita Bold"/>
                <a:ea typeface="Gordita Bold"/>
                <a:cs typeface="Gordita Bold"/>
                <a:sym typeface="Gordita Bold"/>
              </a:rPr>
              <a:t>Low/VeryLow Sufficient</a:t>
            </a:r>
          </a:p>
        </p:txBody>
      </p:sp>
      <p:grpSp>
        <p:nvGrpSpPr>
          <p:cNvPr id="1122" name="Group 1011">
            <a:extLst>
              <a:ext uri="{FF2B5EF4-FFF2-40B4-BE49-F238E27FC236}">
                <a16:creationId xmlns:a16="http://schemas.microsoft.com/office/drawing/2014/main" id="{1B4C6339-0D70-14B3-08D1-A3D4A7A639DF}"/>
              </a:ext>
            </a:extLst>
          </p:cNvPr>
          <p:cNvGrpSpPr/>
          <p:nvPr/>
        </p:nvGrpSpPr>
        <p:grpSpPr>
          <a:xfrm rot="16200000">
            <a:off x="1919683" y="3798615"/>
            <a:ext cx="3344005" cy="260165"/>
            <a:chOff x="0" y="0"/>
            <a:chExt cx="5225606" cy="125463"/>
          </a:xfrm>
        </p:grpSpPr>
        <p:sp>
          <p:nvSpPr>
            <p:cNvPr id="1123" name="Freeform 1012">
              <a:extLst>
                <a:ext uri="{FF2B5EF4-FFF2-40B4-BE49-F238E27FC236}">
                  <a16:creationId xmlns:a16="http://schemas.microsoft.com/office/drawing/2014/main" id="{E4EEB2B5-5C9E-B947-7AE2-C0220ED531B9}"/>
                </a:ext>
              </a:extLst>
            </p:cNvPr>
            <p:cNvSpPr/>
            <p:nvPr/>
          </p:nvSpPr>
          <p:spPr>
            <a:xfrm>
              <a:off x="0" y="0"/>
              <a:ext cx="5225606" cy="125463"/>
            </a:xfrm>
            <a:custGeom>
              <a:avLst/>
              <a:gdLst/>
              <a:ahLst/>
              <a:cxnLst/>
              <a:rect l="l" t="t" r="r" b="b"/>
              <a:pathLst>
                <a:path w="5225606" h="125463">
                  <a:moveTo>
                    <a:pt x="0" y="0"/>
                  </a:moveTo>
                  <a:lnTo>
                    <a:pt x="5225606" y="0"/>
                  </a:lnTo>
                  <a:lnTo>
                    <a:pt x="5225606" y="125463"/>
                  </a:lnTo>
                  <a:lnTo>
                    <a:pt x="0" y="12546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EA0000">
                  <a:alpha val="6274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124" name="TextBox 1013">
              <a:extLst>
                <a:ext uri="{FF2B5EF4-FFF2-40B4-BE49-F238E27FC236}">
                  <a16:creationId xmlns:a16="http://schemas.microsoft.com/office/drawing/2014/main" id="{3AEED30E-B95A-A0EA-411F-9E90B5F8ACA8}"/>
                </a:ext>
              </a:extLst>
            </p:cNvPr>
            <p:cNvSpPr txBox="1"/>
            <p:nvPr/>
          </p:nvSpPr>
          <p:spPr>
            <a:xfrm>
              <a:off x="0" y="-38100"/>
              <a:ext cx="5225606" cy="1635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58" name="Group 713">
            <a:extLst>
              <a:ext uri="{FF2B5EF4-FFF2-40B4-BE49-F238E27FC236}">
                <a16:creationId xmlns:a16="http://schemas.microsoft.com/office/drawing/2014/main" id="{2097F2B0-5125-6A71-AA60-3908E27DD726}"/>
              </a:ext>
            </a:extLst>
          </p:cNvPr>
          <p:cNvGrpSpPr/>
          <p:nvPr/>
        </p:nvGrpSpPr>
        <p:grpSpPr>
          <a:xfrm>
            <a:off x="7048500" y="5981700"/>
            <a:ext cx="190500" cy="190500"/>
            <a:chOff x="0" y="0"/>
            <a:chExt cx="50173" cy="50173"/>
          </a:xfrm>
        </p:grpSpPr>
        <p:sp>
          <p:nvSpPr>
            <p:cNvPr id="1159" name="Freeform 714">
              <a:extLst>
                <a:ext uri="{FF2B5EF4-FFF2-40B4-BE49-F238E27FC236}">
                  <a16:creationId xmlns:a16="http://schemas.microsoft.com/office/drawing/2014/main" id="{A47E54BC-15D9-DF66-95A4-E17242299B59}"/>
                </a:ext>
              </a:extLst>
            </p:cNvPr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FA3A2F">
                <a:alpha val="31765"/>
              </a:srgbClr>
            </a:solidFill>
            <a:ln w="38100" cap="sq">
              <a:solidFill>
                <a:srgbClr val="FA3A2F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160" name="TextBox 715">
              <a:extLst>
                <a:ext uri="{FF2B5EF4-FFF2-40B4-BE49-F238E27FC236}">
                  <a16:creationId xmlns:a16="http://schemas.microsoft.com/office/drawing/2014/main" id="{B577B352-CFAD-772E-8A44-C48A06A4C7D5}"/>
                </a:ext>
              </a:extLst>
            </p:cNvPr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61" name="Group 989">
            <a:extLst>
              <a:ext uri="{FF2B5EF4-FFF2-40B4-BE49-F238E27FC236}">
                <a16:creationId xmlns:a16="http://schemas.microsoft.com/office/drawing/2014/main" id="{2300E15F-B9C4-5EC0-FEDF-66D8CDB0123C}"/>
              </a:ext>
            </a:extLst>
          </p:cNvPr>
          <p:cNvGrpSpPr/>
          <p:nvPr/>
        </p:nvGrpSpPr>
        <p:grpSpPr>
          <a:xfrm>
            <a:off x="7058526" y="5410200"/>
            <a:ext cx="190500" cy="190500"/>
            <a:chOff x="0" y="0"/>
            <a:chExt cx="50173" cy="50173"/>
          </a:xfrm>
        </p:grpSpPr>
        <p:sp>
          <p:nvSpPr>
            <p:cNvPr id="1162" name="Freeform 990">
              <a:extLst>
                <a:ext uri="{FF2B5EF4-FFF2-40B4-BE49-F238E27FC236}">
                  <a16:creationId xmlns:a16="http://schemas.microsoft.com/office/drawing/2014/main" id="{3D191876-2CB5-F0DA-33D7-1B0A59E2390C}"/>
                </a:ext>
              </a:extLst>
            </p:cNvPr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163" name="TextBox 991">
              <a:extLst>
                <a:ext uri="{FF2B5EF4-FFF2-40B4-BE49-F238E27FC236}">
                  <a16:creationId xmlns:a16="http://schemas.microsoft.com/office/drawing/2014/main" id="{ED93D667-1496-D1B8-A830-094CB8D4442B}"/>
                </a:ext>
              </a:extLst>
            </p:cNvPr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71" name="Group 1011">
            <a:extLst>
              <a:ext uri="{FF2B5EF4-FFF2-40B4-BE49-F238E27FC236}">
                <a16:creationId xmlns:a16="http://schemas.microsoft.com/office/drawing/2014/main" id="{E9598E14-903A-F999-8D40-B476B0AD5ABC}"/>
              </a:ext>
            </a:extLst>
          </p:cNvPr>
          <p:cNvGrpSpPr/>
          <p:nvPr/>
        </p:nvGrpSpPr>
        <p:grpSpPr>
          <a:xfrm rot="16200000">
            <a:off x="3114823" y="3789821"/>
            <a:ext cx="3344005" cy="260165"/>
            <a:chOff x="0" y="0"/>
            <a:chExt cx="5225606" cy="125463"/>
          </a:xfrm>
        </p:grpSpPr>
        <p:sp>
          <p:nvSpPr>
            <p:cNvPr id="1172" name="Freeform 1012">
              <a:extLst>
                <a:ext uri="{FF2B5EF4-FFF2-40B4-BE49-F238E27FC236}">
                  <a16:creationId xmlns:a16="http://schemas.microsoft.com/office/drawing/2014/main" id="{E8D4A978-6A65-5487-D759-8E7CEE110687}"/>
                </a:ext>
              </a:extLst>
            </p:cNvPr>
            <p:cNvSpPr/>
            <p:nvPr/>
          </p:nvSpPr>
          <p:spPr>
            <a:xfrm>
              <a:off x="0" y="0"/>
              <a:ext cx="5225606" cy="125463"/>
            </a:xfrm>
            <a:custGeom>
              <a:avLst/>
              <a:gdLst/>
              <a:ahLst/>
              <a:cxnLst/>
              <a:rect l="l" t="t" r="r" b="b"/>
              <a:pathLst>
                <a:path w="5225606" h="125463">
                  <a:moveTo>
                    <a:pt x="0" y="0"/>
                  </a:moveTo>
                  <a:lnTo>
                    <a:pt x="5225606" y="0"/>
                  </a:lnTo>
                  <a:lnTo>
                    <a:pt x="5225606" y="125463"/>
                  </a:lnTo>
                  <a:lnTo>
                    <a:pt x="0" y="12546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EA0000">
                  <a:alpha val="6274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173" name="TextBox 1013">
              <a:extLst>
                <a:ext uri="{FF2B5EF4-FFF2-40B4-BE49-F238E27FC236}">
                  <a16:creationId xmlns:a16="http://schemas.microsoft.com/office/drawing/2014/main" id="{441FD765-D5D5-CA3C-A2AB-8FB8E0FE5275}"/>
                </a:ext>
              </a:extLst>
            </p:cNvPr>
            <p:cNvSpPr txBox="1"/>
            <p:nvPr/>
          </p:nvSpPr>
          <p:spPr>
            <a:xfrm>
              <a:off x="0" y="-38100"/>
              <a:ext cx="5225606" cy="1635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74" name="Group 1011">
            <a:extLst>
              <a:ext uri="{FF2B5EF4-FFF2-40B4-BE49-F238E27FC236}">
                <a16:creationId xmlns:a16="http://schemas.microsoft.com/office/drawing/2014/main" id="{317BDC83-FE7E-F7D7-DFB2-042E9BF92D07}"/>
              </a:ext>
            </a:extLst>
          </p:cNvPr>
          <p:cNvGrpSpPr/>
          <p:nvPr/>
        </p:nvGrpSpPr>
        <p:grpSpPr>
          <a:xfrm rot="16200000">
            <a:off x="6635496" y="3805292"/>
            <a:ext cx="3344005" cy="229219"/>
            <a:chOff x="0" y="0"/>
            <a:chExt cx="5225606" cy="125463"/>
          </a:xfrm>
        </p:grpSpPr>
        <p:sp>
          <p:nvSpPr>
            <p:cNvPr id="1175" name="Freeform 1012">
              <a:extLst>
                <a:ext uri="{FF2B5EF4-FFF2-40B4-BE49-F238E27FC236}">
                  <a16:creationId xmlns:a16="http://schemas.microsoft.com/office/drawing/2014/main" id="{40C4B6E8-B2FC-4520-2D2B-F8ACDB50467C}"/>
                </a:ext>
              </a:extLst>
            </p:cNvPr>
            <p:cNvSpPr/>
            <p:nvPr/>
          </p:nvSpPr>
          <p:spPr>
            <a:xfrm>
              <a:off x="0" y="0"/>
              <a:ext cx="5225606" cy="125463"/>
            </a:xfrm>
            <a:custGeom>
              <a:avLst/>
              <a:gdLst/>
              <a:ahLst/>
              <a:cxnLst/>
              <a:rect l="l" t="t" r="r" b="b"/>
              <a:pathLst>
                <a:path w="5225606" h="125463">
                  <a:moveTo>
                    <a:pt x="0" y="0"/>
                  </a:moveTo>
                  <a:lnTo>
                    <a:pt x="5225606" y="0"/>
                  </a:lnTo>
                  <a:lnTo>
                    <a:pt x="5225606" y="125463"/>
                  </a:lnTo>
                  <a:lnTo>
                    <a:pt x="0" y="12546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EA0000">
                  <a:alpha val="6274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176" name="TextBox 1013">
              <a:extLst>
                <a:ext uri="{FF2B5EF4-FFF2-40B4-BE49-F238E27FC236}">
                  <a16:creationId xmlns:a16="http://schemas.microsoft.com/office/drawing/2014/main" id="{809822DF-72ED-3F2F-4AFC-66307A9EF602}"/>
                </a:ext>
              </a:extLst>
            </p:cNvPr>
            <p:cNvSpPr txBox="1"/>
            <p:nvPr/>
          </p:nvSpPr>
          <p:spPr>
            <a:xfrm>
              <a:off x="0" y="-38100"/>
              <a:ext cx="5225606" cy="1635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043688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1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15767484" y="-3987321"/>
            <a:ext cx="5117231" cy="4369274"/>
            <a:chOff x="0" y="0"/>
            <a:chExt cx="812800" cy="69399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693997"/>
            </a:xfrm>
            <a:custGeom>
              <a:avLst/>
              <a:gdLst/>
              <a:ahLst/>
              <a:cxnLst/>
              <a:rect l="l" t="t" r="r" b="b"/>
              <a:pathLst>
                <a:path w="812800" h="693997">
                  <a:moveTo>
                    <a:pt x="406400" y="0"/>
                  </a:moveTo>
                  <a:lnTo>
                    <a:pt x="812800" y="693997"/>
                  </a:lnTo>
                  <a:lnTo>
                    <a:pt x="0" y="693997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B62713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127000" y="293638"/>
              <a:ext cx="558800" cy="3507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62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2298226" y="4817994"/>
            <a:ext cx="190500" cy="190500"/>
            <a:chOff x="0" y="0"/>
            <a:chExt cx="50173" cy="5017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2526992" y="4817994"/>
            <a:ext cx="190500" cy="190500"/>
            <a:chOff x="0" y="0"/>
            <a:chExt cx="50173" cy="5017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2765117" y="4817994"/>
            <a:ext cx="190500" cy="190500"/>
            <a:chOff x="0" y="0"/>
            <a:chExt cx="50173" cy="5017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3003242" y="4817994"/>
            <a:ext cx="190500" cy="190500"/>
            <a:chOff x="0" y="0"/>
            <a:chExt cx="50173" cy="50173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3241367" y="4817994"/>
            <a:ext cx="190500" cy="190500"/>
            <a:chOff x="0" y="0"/>
            <a:chExt cx="50173" cy="50173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3479492" y="4817994"/>
            <a:ext cx="190500" cy="190500"/>
            <a:chOff x="0" y="0"/>
            <a:chExt cx="50173" cy="50173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3717617" y="4817994"/>
            <a:ext cx="190500" cy="190500"/>
            <a:chOff x="0" y="0"/>
            <a:chExt cx="50173" cy="50173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3955742" y="4817994"/>
            <a:ext cx="190500" cy="190500"/>
            <a:chOff x="0" y="0"/>
            <a:chExt cx="50173" cy="50173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4193867" y="4817994"/>
            <a:ext cx="190500" cy="190500"/>
            <a:chOff x="0" y="0"/>
            <a:chExt cx="50173" cy="50173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4431992" y="4817994"/>
            <a:ext cx="190500" cy="190500"/>
            <a:chOff x="0" y="0"/>
            <a:chExt cx="50173" cy="50173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4670117" y="4817994"/>
            <a:ext cx="190500" cy="190500"/>
            <a:chOff x="0" y="0"/>
            <a:chExt cx="50173" cy="50173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8" name="Group 38"/>
          <p:cNvGrpSpPr/>
          <p:nvPr/>
        </p:nvGrpSpPr>
        <p:grpSpPr>
          <a:xfrm>
            <a:off x="4908242" y="4817994"/>
            <a:ext cx="190500" cy="190500"/>
            <a:chOff x="0" y="0"/>
            <a:chExt cx="50173" cy="50173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41" name="Group 41"/>
          <p:cNvGrpSpPr/>
          <p:nvPr/>
        </p:nvGrpSpPr>
        <p:grpSpPr>
          <a:xfrm>
            <a:off x="5146367" y="4817994"/>
            <a:ext cx="190500" cy="190500"/>
            <a:chOff x="0" y="0"/>
            <a:chExt cx="50173" cy="50173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43" name="TextBox 43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44" name="Group 44"/>
          <p:cNvGrpSpPr/>
          <p:nvPr/>
        </p:nvGrpSpPr>
        <p:grpSpPr>
          <a:xfrm>
            <a:off x="5384492" y="4817994"/>
            <a:ext cx="190500" cy="190500"/>
            <a:chOff x="0" y="0"/>
            <a:chExt cx="50173" cy="50173"/>
          </a:xfrm>
        </p:grpSpPr>
        <p:sp>
          <p:nvSpPr>
            <p:cNvPr id="45" name="Freeform 45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46" name="TextBox 46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47" name="Group 47"/>
          <p:cNvGrpSpPr/>
          <p:nvPr/>
        </p:nvGrpSpPr>
        <p:grpSpPr>
          <a:xfrm>
            <a:off x="5622617" y="4817994"/>
            <a:ext cx="190500" cy="190500"/>
            <a:chOff x="0" y="0"/>
            <a:chExt cx="50173" cy="50173"/>
          </a:xfrm>
        </p:grpSpPr>
        <p:sp>
          <p:nvSpPr>
            <p:cNvPr id="48" name="Freeform 48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49" name="TextBox 49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0" name="Group 50"/>
          <p:cNvGrpSpPr/>
          <p:nvPr/>
        </p:nvGrpSpPr>
        <p:grpSpPr>
          <a:xfrm>
            <a:off x="5860742" y="4817994"/>
            <a:ext cx="190500" cy="190500"/>
            <a:chOff x="0" y="0"/>
            <a:chExt cx="50173" cy="50173"/>
          </a:xfrm>
        </p:grpSpPr>
        <p:sp>
          <p:nvSpPr>
            <p:cNvPr id="51" name="Freeform 51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52" name="TextBox 52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3" name="Group 53"/>
          <p:cNvGrpSpPr/>
          <p:nvPr/>
        </p:nvGrpSpPr>
        <p:grpSpPr>
          <a:xfrm>
            <a:off x="6098867" y="4817994"/>
            <a:ext cx="190500" cy="190500"/>
            <a:chOff x="0" y="0"/>
            <a:chExt cx="50173" cy="50173"/>
          </a:xfrm>
        </p:grpSpPr>
        <p:sp>
          <p:nvSpPr>
            <p:cNvPr id="54" name="Freeform 54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55" name="TextBox 55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6" name="Group 56"/>
          <p:cNvGrpSpPr/>
          <p:nvPr/>
        </p:nvGrpSpPr>
        <p:grpSpPr>
          <a:xfrm>
            <a:off x="6336992" y="4817994"/>
            <a:ext cx="190500" cy="190500"/>
            <a:chOff x="0" y="0"/>
            <a:chExt cx="50173" cy="50173"/>
          </a:xfrm>
        </p:grpSpPr>
        <p:sp>
          <p:nvSpPr>
            <p:cNvPr id="57" name="Freeform 57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58" name="TextBox 58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9" name="Group 59"/>
          <p:cNvGrpSpPr/>
          <p:nvPr/>
        </p:nvGrpSpPr>
        <p:grpSpPr>
          <a:xfrm>
            <a:off x="6575117" y="4817994"/>
            <a:ext cx="190500" cy="190500"/>
            <a:chOff x="0" y="0"/>
            <a:chExt cx="50173" cy="50173"/>
          </a:xfrm>
        </p:grpSpPr>
        <p:sp>
          <p:nvSpPr>
            <p:cNvPr id="60" name="Freeform 60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61" name="TextBox 61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2" name="Group 62"/>
          <p:cNvGrpSpPr/>
          <p:nvPr/>
        </p:nvGrpSpPr>
        <p:grpSpPr>
          <a:xfrm>
            <a:off x="6813242" y="4817994"/>
            <a:ext cx="190500" cy="190500"/>
            <a:chOff x="0" y="0"/>
            <a:chExt cx="50173" cy="50173"/>
          </a:xfrm>
        </p:grpSpPr>
        <p:sp>
          <p:nvSpPr>
            <p:cNvPr id="63" name="Freeform 63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64" name="TextBox 64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5" name="Group 65"/>
          <p:cNvGrpSpPr/>
          <p:nvPr/>
        </p:nvGrpSpPr>
        <p:grpSpPr>
          <a:xfrm>
            <a:off x="7051367" y="4817994"/>
            <a:ext cx="190500" cy="190500"/>
            <a:chOff x="0" y="0"/>
            <a:chExt cx="50173" cy="50173"/>
          </a:xfrm>
        </p:grpSpPr>
        <p:sp>
          <p:nvSpPr>
            <p:cNvPr id="66" name="Freeform 66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67" name="TextBox 67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8" name="Group 68"/>
          <p:cNvGrpSpPr/>
          <p:nvPr/>
        </p:nvGrpSpPr>
        <p:grpSpPr>
          <a:xfrm>
            <a:off x="7279967" y="4817994"/>
            <a:ext cx="190500" cy="190500"/>
            <a:chOff x="0" y="0"/>
            <a:chExt cx="50173" cy="50173"/>
          </a:xfrm>
        </p:grpSpPr>
        <p:sp>
          <p:nvSpPr>
            <p:cNvPr id="69" name="Freeform 69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70" name="TextBox 70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1" name="Group 71"/>
          <p:cNvGrpSpPr/>
          <p:nvPr/>
        </p:nvGrpSpPr>
        <p:grpSpPr>
          <a:xfrm>
            <a:off x="7527617" y="4817994"/>
            <a:ext cx="190500" cy="190500"/>
            <a:chOff x="0" y="0"/>
            <a:chExt cx="50173" cy="50173"/>
          </a:xfrm>
        </p:grpSpPr>
        <p:sp>
          <p:nvSpPr>
            <p:cNvPr id="72" name="Freeform 72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73" name="TextBox 73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4" name="Group 74"/>
          <p:cNvGrpSpPr/>
          <p:nvPr/>
        </p:nvGrpSpPr>
        <p:grpSpPr>
          <a:xfrm>
            <a:off x="7765742" y="4817994"/>
            <a:ext cx="190500" cy="190500"/>
            <a:chOff x="0" y="0"/>
            <a:chExt cx="50173" cy="50173"/>
          </a:xfrm>
        </p:grpSpPr>
        <p:sp>
          <p:nvSpPr>
            <p:cNvPr id="75" name="Freeform 75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76" name="TextBox 76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7" name="Group 77"/>
          <p:cNvGrpSpPr/>
          <p:nvPr/>
        </p:nvGrpSpPr>
        <p:grpSpPr>
          <a:xfrm>
            <a:off x="8003867" y="4817994"/>
            <a:ext cx="190500" cy="190500"/>
            <a:chOff x="0" y="0"/>
            <a:chExt cx="50173" cy="50173"/>
          </a:xfrm>
        </p:grpSpPr>
        <p:sp>
          <p:nvSpPr>
            <p:cNvPr id="78" name="Freeform 78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79" name="TextBox 79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0" name="Group 80"/>
          <p:cNvGrpSpPr/>
          <p:nvPr/>
        </p:nvGrpSpPr>
        <p:grpSpPr>
          <a:xfrm>
            <a:off x="8241992" y="4817994"/>
            <a:ext cx="190500" cy="190500"/>
            <a:chOff x="0" y="0"/>
            <a:chExt cx="50173" cy="50173"/>
          </a:xfrm>
        </p:grpSpPr>
        <p:sp>
          <p:nvSpPr>
            <p:cNvPr id="81" name="Freeform 81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82" name="TextBox 82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3" name="Group 83"/>
          <p:cNvGrpSpPr/>
          <p:nvPr/>
        </p:nvGrpSpPr>
        <p:grpSpPr>
          <a:xfrm>
            <a:off x="8480117" y="4817994"/>
            <a:ext cx="190500" cy="190500"/>
            <a:chOff x="0" y="0"/>
            <a:chExt cx="50173" cy="50173"/>
          </a:xfrm>
        </p:grpSpPr>
        <p:sp>
          <p:nvSpPr>
            <p:cNvPr id="84" name="Freeform 84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85" name="TextBox 85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6" name="Group 86"/>
          <p:cNvGrpSpPr/>
          <p:nvPr/>
        </p:nvGrpSpPr>
        <p:grpSpPr>
          <a:xfrm>
            <a:off x="8718242" y="4817994"/>
            <a:ext cx="190500" cy="190500"/>
            <a:chOff x="0" y="0"/>
            <a:chExt cx="50173" cy="50173"/>
          </a:xfrm>
        </p:grpSpPr>
        <p:sp>
          <p:nvSpPr>
            <p:cNvPr id="87" name="Freeform 87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88" name="TextBox 88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9" name="Group 89"/>
          <p:cNvGrpSpPr/>
          <p:nvPr/>
        </p:nvGrpSpPr>
        <p:grpSpPr>
          <a:xfrm>
            <a:off x="8956367" y="4817994"/>
            <a:ext cx="190500" cy="190500"/>
            <a:chOff x="0" y="0"/>
            <a:chExt cx="50173" cy="50173"/>
          </a:xfrm>
        </p:grpSpPr>
        <p:sp>
          <p:nvSpPr>
            <p:cNvPr id="90" name="Freeform 90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91" name="TextBox 91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2" name="Group 92"/>
          <p:cNvGrpSpPr/>
          <p:nvPr/>
        </p:nvGrpSpPr>
        <p:grpSpPr>
          <a:xfrm>
            <a:off x="9194492" y="4817994"/>
            <a:ext cx="190500" cy="190500"/>
            <a:chOff x="0" y="0"/>
            <a:chExt cx="50173" cy="50173"/>
          </a:xfrm>
        </p:grpSpPr>
        <p:sp>
          <p:nvSpPr>
            <p:cNvPr id="93" name="Freeform 93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94" name="TextBox 94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5" name="Group 95"/>
          <p:cNvGrpSpPr/>
          <p:nvPr/>
        </p:nvGrpSpPr>
        <p:grpSpPr>
          <a:xfrm>
            <a:off x="9432617" y="4817994"/>
            <a:ext cx="190500" cy="190500"/>
            <a:chOff x="0" y="0"/>
            <a:chExt cx="50173" cy="50173"/>
          </a:xfrm>
        </p:grpSpPr>
        <p:sp>
          <p:nvSpPr>
            <p:cNvPr id="96" name="Freeform 96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89FF00"/>
            </a:solidFill>
            <a:ln w="38100" cap="sq">
              <a:solidFill>
                <a:srgbClr val="89FF00"/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97" name="TextBox 97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8" name="Group 98"/>
          <p:cNvGrpSpPr/>
          <p:nvPr/>
        </p:nvGrpSpPr>
        <p:grpSpPr>
          <a:xfrm>
            <a:off x="9670742" y="4817994"/>
            <a:ext cx="190500" cy="190500"/>
            <a:chOff x="0" y="0"/>
            <a:chExt cx="50173" cy="50173"/>
          </a:xfrm>
        </p:grpSpPr>
        <p:sp>
          <p:nvSpPr>
            <p:cNvPr id="99" name="Freeform 99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00" name="TextBox 100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1" name="Group 101"/>
          <p:cNvGrpSpPr/>
          <p:nvPr/>
        </p:nvGrpSpPr>
        <p:grpSpPr>
          <a:xfrm>
            <a:off x="9908867" y="4817994"/>
            <a:ext cx="190500" cy="190500"/>
            <a:chOff x="0" y="0"/>
            <a:chExt cx="50173" cy="50173"/>
          </a:xfrm>
        </p:grpSpPr>
        <p:sp>
          <p:nvSpPr>
            <p:cNvPr id="102" name="Freeform 102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89FF00"/>
            </a:solidFill>
            <a:ln w="38100" cap="sq">
              <a:solidFill>
                <a:srgbClr val="89FF00"/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03" name="TextBox 103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4" name="Group 104"/>
          <p:cNvGrpSpPr/>
          <p:nvPr/>
        </p:nvGrpSpPr>
        <p:grpSpPr>
          <a:xfrm>
            <a:off x="10146992" y="4817994"/>
            <a:ext cx="190500" cy="190500"/>
            <a:chOff x="0" y="0"/>
            <a:chExt cx="50173" cy="50173"/>
          </a:xfrm>
        </p:grpSpPr>
        <p:sp>
          <p:nvSpPr>
            <p:cNvPr id="105" name="Freeform 105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06" name="TextBox 106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7" name="Group 107"/>
          <p:cNvGrpSpPr/>
          <p:nvPr/>
        </p:nvGrpSpPr>
        <p:grpSpPr>
          <a:xfrm>
            <a:off x="10385117" y="4817994"/>
            <a:ext cx="190500" cy="190500"/>
            <a:chOff x="0" y="0"/>
            <a:chExt cx="50173" cy="50173"/>
          </a:xfrm>
        </p:grpSpPr>
        <p:sp>
          <p:nvSpPr>
            <p:cNvPr id="108" name="Freeform 108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09" name="TextBox 109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0" name="Group 110"/>
          <p:cNvGrpSpPr/>
          <p:nvPr/>
        </p:nvGrpSpPr>
        <p:grpSpPr>
          <a:xfrm>
            <a:off x="10623242" y="4817994"/>
            <a:ext cx="190500" cy="190500"/>
            <a:chOff x="0" y="0"/>
            <a:chExt cx="50173" cy="50173"/>
          </a:xfrm>
        </p:grpSpPr>
        <p:sp>
          <p:nvSpPr>
            <p:cNvPr id="111" name="Freeform 111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89FF00"/>
            </a:solidFill>
            <a:ln w="38100" cap="sq">
              <a:solidFill>
                <a:srgbClr val="89FF00"/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12" name="TextBox 112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3" name="Group 113"/>
          <p:cNvGrpSpPr/>
          <p:nvPr/>
        </p:nvGrpSpPr>
        <p:grpSpPr>
          <a:xfrm>
            <a:off x="10861367" y="4817994"/>
            <a:ext cx="190500" cy="190500"/>
            <a:chOff x="0" y="0"/>
            <a:chExt cx="50173" cy="50173"/>
          </a:xfrm>
        </p:grpSpPr>
        <p:sp>
          <p:nvSpPr>
            <p:cNvPr id="114" name="Freeform 114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15" name="TextBox 115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6" name="Group 116"/>
          <p:cNvGrpSpPr/>
          <p:nvPr/>
        </p:nvGrpSpPr>
        <p:grpSpPr>
          <a:xfrm>
            <a:off x="11099492" y="4817994"/>
            <a:ext cx="190500" cy="190500"/>
            <a:chOff x="0" y="0"/>
            <a:chExt cx="50173" cy="50173"/>
          </a:xfrm>
        </p:grpSpPr>
        <p:sp>
          <p:nvSpPr>
            <p:cNvPr id="117" name="Freeform 117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89FF00"/>
            </a:solidFill>
            <a:ln w="38100" cap="sq">
              <a:solidFill>
                <a:srgbClr val="89FF00"/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18" name="TextBox 118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9" name="Group 119"/>
          <p:cNvGrpSpPr/>
          <p:nvPr/>
        </p:nvGrpSpPr>
        <p:grpSpPr>
          <a:xfrm>
            <a:off x="11337617" y="4817994"/>
            <a:ext cx="190500" cy="190500"/>
            <a:chOff x="0" y="0"/>
            <a:chExt cx="50173" cy="50173"/>
          </a:xfrm>
        </p:grpSpPr>
        <p:sp>
          <p:nvSpPr>
            <p:cNvPr id="120" name="Freeform 120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21" name="TextBox 121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2" name="Group 122"/>
          <p:cNvGrpSpPr/>
          <p:nvPr/>
        </p:nvGrpSpPr>
        <p:grpSpPr>
          <a:xfrm>
            <a:off x="11575742" y="4817994"/>
            <a:ext cx="190500" cy="190500"/>
            <a:chOff x="0" y="0"/>
            <a:chExt cx="50173" cy="50173"/>
          </a:xfrm>
        </p:grpSpPr>
        <p:sp>
          <p:nvSpPr>
            <p:cNvPr id="123" name="Freeform 123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24" name="TextBox 124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5" name="Group 125"/>
          <p:cNvGrpSpPr/>
          <p:nvPr/>
        </p:nvGrpSpPr>
        <p:grpSpPr>
          <a:xfrm>
            <a:off x="11813867" y="4817994"/>
            <a:ext cx="190500" cy="190500"/>
            <a:chOff x="0" y="0"/>
            <a:chExt cx="50173" cy="50173"/>
          </a:xfrm>
        </p:grpSpPr>
        <p:sp>
          <p:nvSpPr>
            <p:cNvPr id="126" name="Freeform 126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27" name="TextBox 127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8" name="Group 128"/>
          <p:cNvGrpSpPr/>
          <p:nvPr/>
        </p:nvGrpSpPr>
        <p:grpSpPr>
          <a:xfrm>
            <a:off x="12051992" y="4817994"/>
            <a:ext cx="190500" cy="190500"/>
            <a:chOff x="0" y="0"/>
            <a:chExt cx="50173" cy="50173"/>
          </a:xfrm>
        </p:grpSpPr>
        <p:sp>
          <p:nvSpPr>
            <p:cNvPr id="129" name="Freeform 129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30" name="TextBox 130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31" name="Group 131"/>
          <p:cNvGrpSpPr/>
          <p:nvPr/>
        </p:nvGrpSpPr>
        <p:grpSpPr>
          <a:xfrm>
            <a:off x="12290117" y="4817994"/>
            <a:ext cx="190500" cy="190500"/>
            <a:chOff x="0" y="0"/>
            <a:chExt cx="50173" cy="50173"/>
          </a:xfrm>
        </p:grpSpPr>
        <p:sp>
          <p:nvSpPr>
            <p:cNvPr id="132" name="Freeform 132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33" name="TextBox 133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34" name="Group 134"/>
          <p:cNvGrpSpPr/>
          <p:nvPr/>
        </p:nvGrpSpPr>
        <p:grpSpPr>
          <a:xfrm>
            <a:off x="12528242" y="4817994"/>
            <a:ext cx="190500" cy="190500"/>
            <a:chOff x="0" y="0"/>
            <a:chExt cx="50173" cy="50173"/>
          </a:xfrm>
        </p:grpSpPr>
        <p:sp>
          <p:nvSpPr>
            <p:cNvPr id="135" name="Freeform 135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36" name="TextBox 136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37" name="Group 137"/>
          <p:cNvGrpSpPr/>
          <p:nvPr/>
        </p:nvGrpSpPr>
        <p:grpSpPr>
          <a:xfrm>
            <a:off x="12766367" y="4817994"/>
            <a:ext cx="190500" cy="190500"/>
            <a:chOff x="0" y="0"/>
            <a:chExt cx="50173" cy="50173"/>
          </a:xfrm>
        </p:grpSpPr>
        <p:sp>
          <p:nvSpPr>
            <p:cNvPr id="138" name="Freeform 138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39" name="TextBox 139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40" name="Group 140"/>
          <p:cNvGrpSpPr/>
          <p:nvPr/>
        </p:nvGrpSpPr>
        <p:grpSpPr>
          <a:xfrm>
            <a:off x="13004492" y="4817994"/>
            <a:ext cx="190500" cy="190500"/>
            <a:chOff x="0" y="0"/>
            <a:chExt cx="50173" cy="50173"/>
          </a:xfrm>
        </p:grpSpPr>
        <p:sp>
          <p:nvSpPr>
            <p:cNvPr id="141" name="Freeform 141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42" name="TextBox 142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43" name="Group 143"/>
          <p:cNvGrpSpPr/>
          <p:nvPr/>
        </p:nvGrpSpPr>
        <p:grpSpPr>
          <a:xfrm>
            <a:off x="13242617" y="4817994"/>
            <a:ext cx="190500" cy="190500"/>
            <a:chOff x="0" y="0"/>
            <a:chExt cx="50173" cy="50173"/>
          </a:xfrm>
        </p:grpSpPr>
        <p:sp>
          <p:nvSpPr>
            <p:cNvPr id="144" name="Freeform 144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45" name="TextBox 145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46" name="Group 146"/>
          <p:cNvGrpSpPr/>
          <p:nvPr/>
        </p:nvGrpSpPr>
        <p:grpSpPr>
          <a:xfrm>
            <a:off x="13480742" y="4817994"/>
            <a:ext cx="190500" cy="190500"/>
            <a:chOff x="0" y="0"/>
            <a:chExt cx="50173" cy="50173"/>
          </a:xfrm>
        </p:grpSpPr>
        <p:sp>
          <p:nvSpPr>
            <p:cNvPr id="147" name="Freeform 147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48" name="TextBox 148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49" name="Group 149"/>
          <p:cNvGrpSpPr/>
          <p:nvPr/>
        </p:nvGrpSpPr>
        <p:grpSpPr>
          <a:xfrm>
            <a:off x="13718867" y="4817994"/>
            <a:ext cx="190500" cy="190500"/>
            <a:chOff x="0" y="0"/>
            <a:chExt cx="50173" cy="50173"/>
          </a:xfrm>
        </p:grpSpPr>
        <p:sp>
          <p:nvSpPr>
            <p:cNvPr id="150" name="Freeform 150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51" name="TextBox 151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2" name="Group 152"/>
          <p:cNvGrpSpPr/>
          <p:nvPr/>
        </p:nvGrpSpPr>
        <p:grpSpPr>
          <a:xfrm>
            <a:off x="13956992" y="4817994"/>
            <a:ext cx="190500" cy="190500"/>
            <a:chOff x="0" y="0"/>
            <a:chExt cx="50173" cy="50173"/>
          </a:xfrm>
        </p:grpSpPr>
        <p:sp>
          <p:nvSpPr>
            <p:cNvPr id="153" name="Freeform 153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54" name="TextBox 154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5" name="Group 155"/>
          <p:cNvGrpSpPr/>
          <p:nvPr/>
        </p:nvGrpSpPr>
        <p:grpSpPr>
          <a:xfrm>
            <a:off x="14195117" y="4817994"/>
            <a:ext cx="190500" cy="190500"/>
            <a:chOff x="0" y="0"/>
            <a:chExt cx="50173" cy="50173"/>
          </a:xfrm>
        </p:grpSpPr>
        <p:sp>
          <p:nvSpPr>
            <p:cNvPr id="156" name="Freeform 156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57" name="TextBox 157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8" name="Group 158"/>
          <p:cNvGrpSpPr/>
          <p:nvPr/>
        </p:nvGrpSpPr>
        <p:grpSpPr>
          <a:xfrm>
            <a:off x="14433242" y="4817994"/>
            <a:ext cx="190500" cy="190500"/>
            <a:chOff x="0" y="0"/>
            <a:chExt cx="50173" cy="50173"/>
          </a:xfrm>
        </p:grpSpPr>
        <p:sp>
          <p:nvSpPr>
            <p:cNvPr id="159" name="Freeform 159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60" name="TextBox 160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61" name="Group 161"/>
          <p:cNvGrpSpPr/>
          <p:nvPr/>
        </p:nvGrpSpPr>
        <p:grpSpPr>
          <a:xfrm>
            <a:off x="14671367" y="4817994"/>
            <a:ext cx="190500" cy="190500"/>
            <a:chOff x="0" y="0"/>
            <a:chExt cx="50173" cy="50173"/>
          </a:xfrm>
        </p:grpSpPr>
        <p:sp>
          <p:nvSpPr>
            <p:cNvPr id="162" name="Freeform 162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63" name="TextBox 163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64" name="Group 164"/>
          <p:cNvGrpSpPr/>
          <p:nvPr/>
        </p:nvGrpSpPr>
        <p:grpSpPr>
          <a:xfrm>
            <a:off x="14909492" y="4817994"/>
            <a:ext cx="190500" cy="190500"/>
            <a:chOff x="0" y="0"/>
            <a:chExt cx="50173" cy="50173"/>
          </a:xfrm>
        </p:grpSpPr>
        <p:sp>
          <p:nvSpPr>
            <p:cNvPr id="165" name="Freeform 165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66" name="TextBox 166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67" name="Group 167"/>
          <p:cNvGrpSpPr/>
          <p:nvPr/>
        </p:nvGrpSpPr>
        <p:grpSpPr>
          <a:xfrm>
            <a:off x="15147617" y="4817994"/>
            <a:ext cx="190500" cy="190500"/>
            <a:chOff x="0" y="0"/>
            <a:chExt cx="50173" cy="50173"/>
          </a:xfrm>
        </p:grpSpPr>
        <p:sp>
          <p:nvSpPr>
            <p:cNvPr id="168" name="Freeform 168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89FF00"/>
            </a:solidFill>
            <a:ln w="38100" cap="sq">
              <a:solidFill>
                <a:srgbClr val="89FF00"/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69" name="TextBox 169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70" name="Group 170"/>
          <p:cNvGrpSpPr/>
          <p:nvPr/>
        </p:nvGrpSpPr>
        <p:grpSpPr>
          <a:xfrm>
            <a:off x="15385742" y="4817994"/>
            <a:ext cx="190500" cy="190500"/>
            <a:chOff x="0" y="0"/>
            <a:chExt cx="50173" cy="50173"/>
          </a:xfrm>
        </p:grpSpPr>
        <p:sp>
          <p:nvSpPr>
            <p:cNvPr id="171" name="Freeform 171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72" name="TextBox 172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73" name="Group 173"/>
          <p:cNvGrpSpPr/>
          <p:nvPr/>
        </p:nvGrpSpPr>
        <p:grpSpPr>
          <a:xfrm>
            <a:off x="15623867" y="4817994"/>
            <a:ext cx="190500" cy="190500"/>
            <a:chOff x="0" y="0"/>
            <a:chExt cx="50173" cy="50173"/>
          </a:xfrm>
        </p:grpSpPr>
        <p:sp>
          <p:nvSpPr>
            <p:cNvPr id="174" name="Freeform 174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75" name="TextBox 175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76" name="Group 176"/>
          <p:cNvGrpSpPr/>
          <p:nvPr/>
        </p:nvGrpSpPr>
        <p:grpSpPr>
          <a:xfrm>
            <a:off x="15861992" y="4817994"/>
            <a:ext cx="190500" cy="190500"/>
            <a:chOff x="0" y="0"/>
            <a:chExt cx="50173" cy="50173"/>
          </a:xfrm>
        </p:grpSpPr>
        <p:sp>
          <p:nvSpPr>
            <p:cNvPr id="177" name="Freeform 177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78" name="TextBox 178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79" name="Group 179"/>
          <p:cNvGrpSpPr/>
          <p:nvPr/>
        </p:nvGrpSpPr>
        <p:grpSpPr>
          <a:xfrm>
            <a:off x="16100117" y="4817994"/>
            <a:ext cx="190500" cy="190500"/>
            <a:chOff x="0" y="0"/>
            <a:chExt cx="50173" cy="50173"/>
          </a:xfrm>
        </p:grpSpPr>
        <p:sp>
          <p:nvSpPr>
            <p:cNvPr id="180" name="Freeform 180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81" name="TextBox 181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82" name="Group 182"/>
          <p:cNvGrpSpPr/>
          <p:nvPr/>
        </p:nvGrpSpPr>
        <p:grpSpPr>
          <a:xfrm>
            <a:off x="16338242" y="4817994"/>
            <a:ext cx="190500" cy="190500"/>
            <a:chOff x="0" y="0"/>
            <a:chExt cx="50173" cy="50173"/>
          </a:xfrm>
        </p:grpSpPr>
        <p:sp>
          <p:nvSpPr>
            <p:cNvPr id="183" name="Freeform 183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89FF00"/>
            </a:solidFill>
            <a:ln w="38100" cap="sq">
              <a:solidFill>
                <a:srgbClr val="89FF00"/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84" name="TextBox 184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85" name="Group 185"/>
          <p:cNvGrpSpPr/>
          <p:nvPr/>
        </p:nvGrpSpPr>
        <p:grpSpPr>
          <a:xfrm>
            <a:off x="16576367" y="4817994"/>
            <a:ext cx="190500" cy="190500"/>
            <a:chOff x="0" y="0"/>
            <a:chExt cx="50173" cy="50173"/>
          </a:xfrm>
        </p:grpSpPr>
        <p:sp>
          <p:nvSpPr>
            <p:cNvPr id="186" name="Freeform 186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87" name="TextBox 187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88" name="Group 188"/>
          <p:cNvGrpSpPr/>
          <p:nvPr/>
        </p:nvGrpSpPr>
        <p:grpSpPr>
          <a:xfrm>
            <a:off x="16814492" y="4817994"/>
            <a:ext cx="190500" cy="190500"/>
            <a:chOff x="0" y="0"/>
            <a:chExt cx="50173" cy="50173"/>
          </a:xfrm>
        </p:grpSpPr>
        <p:sp>
          <p:nvSpPr>
            <p:cNvPr id="189" name="Freeform 189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90" name="TextBox 190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91" name="Group 191"/>
          <p:cNvGrpSpPr/>
          <p:nvPr/>
        </p:nvGrpSpPr>
        <p:grpSpPr>
          <a:xfrm>
            <a:off x="17052617" y="4817994"/>
            <a:ext cx="190500" cy="190500"/>
            <a:chOff x="0" y="0"/>
            <a:chExt cx="50173" cy="50173"/>
          </a:xfrm>
        </p:grpSpPr>
        <p:sp>
          <p:nvSpPr>
            <p:cNvPr id="192" name="Freeform 192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93" name="TextBox 193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94" name="Group 194"/>
          <p:cNvGrpSpPr/>
          <p:nvPr/>
        </p:nvGrpSpPr>
        <p:grpSpPr>
          <a:xfrm>
            <a:off x="17290742" y="4817994"/>
            <a:ext cx="190500" cy="190500"/>
            <a:chOff x="0" y="0"/>
            <a:chExt cx="50173" cy="50173"/>
          </a:xfrm>
        </p:grpSpPr>
        <p:sp>
          <p:nvSpPr>
            <p:cNvPr id="195" name="Freeform 195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96" name="TextBox 196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97" name="Group 197"/>
          <p:cNvGrpSpPr/>
          <p:nvPr/>
        </p:nvGrpSpPr>
        <p:grpSpPr>
          <a:xfrm>
            <a:off x="17528867" y="4817994"/>
            <a:ext cx="190500" cy="190500"/>
            <a:chOff x="0" y="0"/>
            <a:chExt cx="50173" cy="50173"/>
          </a:xfrm>
        </p:grpSpPr>
        <p:sp>
          <p:nvSpPr>
            <p:cNvPr id="198" name="Freeform 198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99" name="TextBox 199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00" name="AutoShape 200"/>
          <p:cNvSpPr/>
          <p:nvPr/>
        </p:nvSpPr>
        <p:spPr>
          <a:xfrm>
            <a:off x="3441392" y="1439184"/>
            <a:ext cx="0" cy="5920020"/>
          </a:xfrm>
          <a:prstGeom prst="line">
            <a:avLst/>
          </a:prstGeom>
          <a:ln w="19050" cap="flat">
            <a:solidFill>
              <a:srgbClr val="000000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sp>
        <p:nvSpPr>
          <p:cNvPr id="201" name="AutoShape 201"/>
          <p:cNvSpPr/>
          <p:nvPr/>
        </p:nvSpPr>
        <p:spPr>
          <a:xfrm>
            <a:off x="4646304" y="1439184"/>
            <a:ext cx="0" cy="5929545"/>
          </a:xfrm>
          <a:prstGeom prst="line">
            <a:avLst/>
          </a:prstGeom>
          <a:ln w="19050" cap="flat">
            <a:solidFill>
              <a:srgbClr val="000000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sp>
        <p:nvSpPr>
          <p:cNvPr id="202" name="AutoShape 202"/>
          <p:cNvSpPr/>
          <p:nvPr/>
        </p:nvSpPr>
        <p:spPr>
          <a:xfrm>
            <a:off x="5822642" y="1439184"/>
            <a:ext cx="0" cy="5939070"/>
          </a:xfrm>
          <a:prstGeom prst="line">
            <a:avLst/>
          </a:prstGeom>
          <a:ln w="19050" cap="flat">
            <a:solidFill>
              <a:srgbClr val="000000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sp>
        <p:nvSpPr>
          <p:cNvPr id="203" name="AutoShape 203"/>
          <p:cNvSpPr/>
          <p:nvPr/>
        </p:nvSpPr>
        <p:spPr>
          <a:xfrm>
            <a:off x="7003742" y="1439184"/>
            <a:ext cx="0" cy="5945698"/>
          </a:xfrm>
          <a:prstGeom prst="line">
            <a:avLst/>
          </a:prstGeom>
          <a:ln w="19050" cap="flat">
            <a:solidFill>
              <a:srgbClr val="000000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sp>
        <p:nvSpPr>
          <p:cNvPr id="204" name="AutoShape 204"/>
          <p:cNvSpPr/>
          <p:nvPr/>
        </p:nvSpPr>
        <p:spPr>
          <a:xfrm flipH="1">
            <a:off x="8232467" y="1439184"/>
            <a:ext cx="0" cy="5939070"/>
          </a:xfrm>
          <a:prstGeom prst="line">
            <a:avLst/>
          </a:prstGeom>
          <a:ln w="19050" cap="flat">
            <a:solidFill>
              <a:srgbClr val="000000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sp>
        <p:nvSpPr>
          <p:cNvPr id="205" name="AutoShape 205"/>
          <p:cNvSpPr/>
          <p:nvPr/>
        </p:nvSpPr>
        <p:spPr>
          <a:xfrm>
            <a:off x="9384992" y="1439184"/>
            <a:ext cx="0" cy="5939070"/>
          </a:xfrm>
          <a:prstGeom prst="line">
            <a:avLst/>
          </a:prstGeom>
          <a:ln w="19050" cap="flat">
            <a:solidFill>
              <a:srgbClr val="000000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sp>
        <p:nvSpPr>
          <p:cNvPr id="206" name="AutoShape 206"/>
          <p:cNvSpPr/>
          <p:nvPr/>
        </p:nvSpPr>
        <p:spPr>
          <a:xfrm>
            <a:off x="10575617" y="1439184"/>
            <a:ext cx="0" cy="5945698"/>
          </a:xfrm>
          <a:prstGeom prst="line">
            <a:avLst/>
          </a:prstGeom>
          <a:ln w="19050" cap="flat">
            <a:solidFill>
              <a:srgbClr val="000000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sp>
        <p:nvSpPr>
          <p:cNvPr id="207" name="AutoShape 207"/>
          <p:cNvSpPr/>
          <p:nvPr/>
        </p:nvSpPr>
        <p:spPr>
          <a:xfrm>
            <a:off x="11775767" y="1439184"/>
            <a:ext cx="0" cy="5939070"/>
          </a:xfrm>
          <a:prstGeom prst="line">
            <a:avLst/>
          </a:prstGeom>
          <a:ln w="19050" cap="flat">
            <a:solidFill>
              <a:srgbClr val="000000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sp>
        <p:nvSpPr>
          <p:cNvPr id="208" name="AutoShape 208"/>
          <p:cNvSpPr/>
          <p:nvPr/>
        </p:nvSpPr>
        <p:spPr>
          <a:xfrm flipH="1">
            <a:off x="12956867" y="1439184"/>
            <a:ext cx="0" cy="5929545"/>
          </a:xfrm>
          <a:prstGeom prst="line">
            <a:avLst/>
          </a:prstGeom>
          <a:ln w="19050" cap="flat">
            <a:solidFill>
              <a:srgbClr val="000000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sp>
        <p:nvSpPr>
          <p:cNvPr id="209" name="AutoShape 209"/>
          <p:cNvSpPr/>
          <p:nvPr/>
        </p:nvSpPr>
        <p:spPr>
          <a:xfrm flipH="1">
            <a:off x="14137967" y="1439184"/>
            <a:ext cx="0" cy="5920020"/>
          </a:xfrm>
          <a:prstGeom prst="line">
            <a:avLst/>
          </a:prstGeom>
          <a:ln w="19050" cap="flat">
            <a:solidFill>
              <a:srgbClr val="000000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sp>
        <p:nvSpPr>
          <p:cNvPr id="210" name="AutoShape 210"/>
          <p:cNvSpPr/>
          <p:nvPr/>
        </p:nvSpPr>
        <p:spPr>
          <a:xfrm>
            <a:off x="15366692" y="1439184"/>
            <a:ext cx="0" cy="5929545"/>
          </a:xfrm>
          <a:prstGeom prst="line">
            <a:avLst/>
          </a:prstGeom>
          <a:ln w="19050" cap="flat">
            <a:solidFill>
              <a:srgbClr val="000000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sp>
        <p:nvSpPr>
          <p:cNvPr id="211" name="AutoShape 211"/>
          <p:cNvSpPr/>
          <p:nvPr/>
        </p:nvSpPr>
        <p:spPr>
          <a:xfrm>
            <a:off x="16557317" y="1439184"/>
            <a:ext cx="0" cy="5945698"/>
          </a:xfrm>
          <a:prstGeom prst="line">
            <a:avLst/>
          </a:prstGeom>
          <a:ln w="19050" cap="flat">
            <a:solidFill>
              <a:srgbClr val="000000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sp>
        <p:nvSpPr>
          <p:cNvPr id="212" name="TextBox 212"/>
          <p:cNvSpPr txBox="1"/>
          <p:nvPr/>
        </p:nvSpPr>
        <p:spPr>
          <a:xfrm>
            <a:off x="2303941" y="1410609"/>
            <a:ext cx="1032676" cy="4633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843"/>
              </a:lnSpc>
              <a:spcBef>
                <a:spcPct val="0"/>
              </a:spcBef>
            </a:pPr>
            <a:r>
              <a:rPr lang="en-US" sz="1316" b="1">
                <a:solidFill>
                  <a:srgbClr val="000000"/>
                </a:solidFill>
                <a:latin typeface="Gordita Bold"/>
                <a:ea typeface="Gordita Bold"/>
                <a:cs typeface="Gordita Bold"/>
                <a:sym typeface="Gordita Bold"/>
              </a:rPr>
              <a:t>Fitbit Charge</a:t>
            </a:r>
          </a:p>
        </p:txBody>
      </p:sp>
      <p:sp>
        <p:nvSpPr>
          <p:cNvPr id="213" name="TextBox 213"/>
          <p:cNvSpPr txBox="1"/>
          <p:nvPr/>
        </p:nvSpPr>
        <p:spPr>
          <a:xfrm>
            <a:off x="3589816" y="1410609"/>
            <a:ext cx="1032676" cy="4633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843"/>
              </a:lnSpc>
              <a:spcBef>
                <a:spcPct val="0"/>
              </a:spcBef>
            </a:pPr>
            <a:r>
              <a:rPr lang="en-US" sz="1316" b="1">
                <a:solidFill>
                  <a:srgbClr val="000000"/>
                </a:solidFill>
                <a:latin typeface="Gordita Bold"/>
                <a:ea typeface="Gordita Bold"/>
                <a:cs typeface="Gordita Bold"/>
                <a:sym typeface="Gordita Bold"/>
              </a:rPr>
              <a:t>Fitbit Charge 2</a:t>
            </a:r>
          </a:p>
        </p:txBody>
      </p:sp>
      <p:sp>
        <p:nvSpPr>
          <p:cNvPr id="214" name="TextBox 214"/>
          <p:cNvSpPr txBox="1"/>
          <p:nvPr/>
        </p:nvSpPr>
        <p:spPr>
          <a:xfrm>
            <a:off x="4755842" y="1410609"/>
            <a:ext cx="1032676" cy="229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843"/>
              </a:lnSpc>
              <a:spcBef>
                <a:spcPct val="0"/>
              </a:spcBef>
            </a:pPr>
            <a:r>
              <a:rPr lang="en-US" sz="1316" b="1">
                <a:solidFill>
                  <a:srgbClr val="000000"/>
                </a:solidFill>
                <a:latin typeface="Gordita Bold"/>
                <a:ea typeface="Gordita Bold"/>
                <a:cs typeface="Gordita Bold"/>
                <a:sym typeface="Gordita Bold"/>
              </a:rPr>
              <a:t>Fitbit Alta</a:t>
            </a:r>
          </a:p>
        </p:txBody>
      </p:sp>
      <p:sp>
        <p:nvSpPr>
          <p:cNvPr id="215" name="TextBox 215"/>
          <p:cNvSpPr txBox="1"/>
          <p:nvPr/>
        </p:nvSpPr>
        <p:spPr>
          <a:xfrm>
            <a:off x="5932966" y="1410609"/>
            <a:ext cx="1032676" cy="229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843"/>
              </a:lnSpc>
              <a:spcBef>
                <a:spcPct val="0"/>
              </a:spcBef>
            </a:pPr>
            <a:r>
              <a:rPr lang="en-US" sz="1316" b="1">
                <a:solidFill>
                  <a:srgbClr val="000000"/>
                </a:solidFill>
                <a:latin typeface="Gordita Bold"/>
                <a:ea typeface="Gordita Bold"/>
                <a:cs typeface="Gordita Bold"/>
                <a:sym typeface="Gordita Bold"/>
              </a:rPr>
              <a:t>Fitbit Flex 2</a:t>
            </a:r>
          </a:p>
        </p:txBody>
      </p:sp>
      <p:sp>
        <p:nvSpPr>
          <p:cNvPr id="216" name="TextBox 216"/>
          <p:cNvSpPr txBox="1"/>
          <p:nvPr/>
        </p:nvSpPr>
        <p:spPr>
          <a:xfrm>
            <a:off x="7199791" y="1410609"/>
            <a:ext cx="1032676" cy="697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843"/>
              </a:lnSpc>
              <a:spcBef>
                <a:spcPct val="0"/>
              </a:spcBef>
            </a:pPr>
            <a:r>
              <a:rPr lang="en-US" sz="1316" b="1">
                <a:solidFill>
                  <a:srgbClr val="000000"/>
                </a:solidFill>
                <a:latin typeface="Gordita Bold"/>
                <a:ea typeface="Gordita Bold"/>
                <a:cs typeface="Gordita Bold"/>
                <a:sym typeface="Gordita Bold"/>
              </a:rPr>
              <a:t>Apple series 4 watch</a:t>
            </a:r>
          </a:p>
        </p:txBody>
      </p:sp>
      <p:sp>
        <p:nvSpPr>
          <p:cNvPr id="217" name="TextBox 217"/>
          <p:cNvSpPr txBox="1"/>
          <p:nvPr/>
        </p:nvSpPr>
        <p:spPr>
          <a:xfrm>
            <a:off x="8352316" y="1410609"/>
            <a:ext cx="1032676" cy="4633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843"/>
              </a:lnSpc>
              <a:spcBef>
                <a:spcPct val="0"/>
              </a:spcBef>
            </a:pPr>
            <a:r>
              <a:rPr lang="en-US" sz="1316" b="1">
                <a:solidFill>
                  <a:srgbClr val="000000"/>
                </a:solidFill>
                <a:latin typeface="Gordita Bold"/>
                <a:ea typeface="Gordita Bold"/>
                <a:cs typeface="Gordita Bold"/>
                <a:sym typeface="Gordita Bold"/>
              </a:rPr>
              <a:t>Actigraph Gt3x+(w)</a:t>
            </a:r>
          </a:p>
        </p:txBody>
      </p:sp>
      <p:sp>
        <p:nvSpPr>
          <p:cNvPr id="218" name="TextBox 218"/>
          <p:cNvSpPr txBox="1"/>
          <p:nvPr/>
        </p:nvSpPr>
        <p:spPr>
          <a:xfrm>
            <a:off x="9542941" y="1410609"/>
            <a:ext cx="1032676" cy="4633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843"/>
              </a:lnSpc>
              <a:spcBef>
                <a:spcPct val="0"/>
              </a:spcBef>
            </a:pPr>
            <a:r>
              <a:rPr lang="en-US" sz="1316" b="1">
                <a:solidFill>
                  <a:srgbClr val="000000"/>
                </a:solidFill>
                <a:latin typeface="Gordita Bold"/>
                <a:ea typeface="Gordita Bold"/>
                <a:cs typeface="Gordita Bold"/>
                <a:sym typeface="Gordita Bold"/>
              </a:rPr>
              <a:t>Actigraph GT3x</a:t>
            </a:r>
          </a:p>
        </p:txBody>
      </p:sp>
      <p:sp>
        <p:nvSpPr>
          <p:cNvPr id="219" name="TextBox 219"/>
          <p:cNvSpPr txBox="1"/>
          <p:nvPr/>
        </p:nvSpPr>
        <p:spPr>
          <a:xfrm>
            <a:off x="10747067" y="1410609"/>
            <a:ext cx="1032676" cy="697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843"/>
              </a:lnSpc>
              <a:spcBef>
                <a:spcPct val="0"/>
              </a:spcBef>
            </a:pPr>
            <a:r>
              <a:rPr lang="en-US" sz="1316" b="1">
                <a:solidFill>
                  <a:srgbClr val="000000"/>
                </a:solidFill>
                <a:latin typeface="Gordita Bold"/>
                <a:ea typeface="Gordita Bold"/>
                <a:cs typeface="Gordita Bold"/>
                <a:sym typeface="Gordita Bold"/>
              </a:rPr>
              <a:t>SenseWear Armband Pro3</a:t>
            </a:r>
          </a:p>
        </p:txBody>
      </p:sp>
      <p:sp>
        <p:nvSpPr>
          <p:cNvPr id="220" name="TextBox 220"/>
          <p:cNvSpPr txBox="1"/>
          <p:nvPr/>
        </p:nvSpPr>
        <p:spPr>
          <a:xfrm>
            <a:off x="11922618" y="1410609"/>
            <a:ext cx="1032676" cy="4633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843"/>
              </a:lnSpc>
              <a:spcBef>
                <a:spcPct val="0"/>
              </a:spcBef>
            </a:pPr>
            <a:r>
              <a:rPr lang="en-US" sz="1316" b="1">
                <a:solidFill>
                  <a:srgbClr val="000000"/>
                </a:solidFill>
                <a:latin typeface="Gordita Bold"/>
                <a:ea typeface="Gordita Bold"/>
                <a:cs typeface="Gordita Bold"/>
                <a:sym typeface="Gordita Bold"/>
              </a:rPr>
              <a:t>ActiGraph GT1M</a:t>
            </a:r>
          </a:p>
        </p:txBody>
      </p:sp>
      <p:sp>
        <p:nvSpPr>
          <p:cNvPr id="221" name="TextBox 221"/>
          <p:cNvSpPr txBox="1"/>
          <p:nvPr/>
        </p:nvSpPr>
        <p:spPr>
          <a:xfrm>
            <a:off x="13060068" y="1410609"/>
            <a:ext cx="1032676" cy="4633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843"/>
              </a:lnSpc>
              <a:spcBef>
                <a:spcPct val="0"/>
              </a:spcBef>
            </a:pPr>
            <a:r>
              <a:rPr lang="en-US" sz="1316" b="1">
                <a:solidFill>
                  <a:srgbClr val="000000"/>
                </a:solidFill>
                <a:latin typeface="Gordita Bold"/>
                <a:ea typeface="Gordita Bold"/>
                <a:cs typeface="Gordita Bold"/>
                <a:sym typeface="Gordita Bold"/>
              </a:rPr>
              <a:t>SENS Motion plus</a:t>
            </a:r>
          </a:p>
        </p:txBody>
      </p:sp>
      <p:sp>
        <p:nvSpPr>
          <p:cNvPr id="222" name="TextBox 222"/>
          <p:cNvSpPr txBox="1"/>
          <p:nvPr/>
        </p:nvSpPr>
        <p:spPr>
          <a:xfrm>
            <a:off x="14250279" y="1410609"/>
            <a:ext cx="1032676" cy="4633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843"/>
              </a:lnSpc>
              <a:spcBef>
                <a:spcPct val="0"/>
              </a:spcBef>
            </a:pPr>
            <a:r>
              <a:rPr lang="en-US" sz="1316" b="1">
                <a:solidFill>
                  <a:srgbClr val="000000"/>
                </a:solidFill>
                <a:latin typeface="Gordita Bold"/>
                <a:ea typeface="Gordita Bold"/>
                <a:cs typeface="Gordita Bold"/>
                <a:sym typeface="Gordita Bold"/>
              </a:rPr>
              <a:t>OPAL APDM</a:t>
            </a:r>
          </a:p>
        </p:txBody>
      </p:sp>
      <p:sp>
        <p:nvSpPr>
          <p:cNvPr id="223" name="TextBox 223"/>
          <p:cNvSpPr txBox="1"/>
          <p:nvPr/>
        </p:nvSpPr>
        <p:spPr>
          <a:xfrm>
            <a:off x="16785917" y="1410609"/>
            <a:ext cx="1032676" cy="697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843"/>
              </a:lnSpc>
              <a:spcBef>
                <a:spcPct val="0"/>
              </a:spcBef>
            </a:pPr>
            <a:r>
              <a:rPr lang="en-US" sz="1316" b="1">
                <a:solidFill>
                  <a:srgbClr val="000000"/>
                </a:solidFill>
                <a:latin typeface="Gordita Bold"/>
                <a:ea typeface="Gordita Bold"/>
                <a:cs typeface="Gordita Bold"/>
                <a:sym typeface="Gordita Bold"/>
              </a:rPr>
              <a:t>Jiakang Zhongzhi Technology</a:t>
            </a:r>
          </a:p>
        </p:txBody>
      </p:sp>
      <p:sp>
        <p:nvSpPr>
          <p:cNvPr id="224" name="TextBox 224"/>
          <p:cNvSpPr txBox="1"/>
          <p:nvPr/>
        </p:nvSpPr>
        <p:spPr>
          <a:xfrm>
            <a:off x="15554045" y="1410609"/>
            <a:ext cx="1032676" cy="697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843"/>
              </a:lnSpc>
              <a:spcBef>
                <a:spcPct val="0"/>
              </a:spcBef>
            </a:pPr>
            <a:r>
              <a:rPr lang="en-US" sz="1316" b="1">
                <a:solidFill>
                  <a:srgbClr val="000000"/>
                </a:solidFill>
                <a:latin typeface="Gordita Bold"/>
                <a:ea typeface="Gordita Bold"/>
                <a:cs typeface="Gordita Bold"/>
                <a:sym typeface="Gordita Bold"/>
              </a:rPr>
              <a:t>IMeasureU Blue Trident</a:t>
            </a:r>
          </a:p>
        </p:txBody>
      </p:sp>
      <p:grpSp>
        <p:nvGrpSpPr>
          <p:cNvPr id="225" name="Group 225"/>
          <p:cNvGrpSpPr/>
          <p:nvPr/>
        </p:nvGrpSpPr>
        <p:grpSpPr>
          <a:xfrm>
            <a:off x="2288701" y="5404246"/>
            <a:ext cx="190500" cy="190500"/>
            <a:chOff x="0" y="0"/>
            <a:chExt cx="50173" cy="50173"/>
          </a:xfrm>
        </p:grpSpPr>
        <p:sp>
          <p:nvSpPr>
            <p:cNvPr id="226" name="Freeform 226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27" name="TextBox 227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8" name="Group 228"/>
          <p:cNvGrpSpPr/>
          <p:nvPr/>
        </p:nvGrpSpPr>
        <p:grpSpPr>
          <a:xfrm>
            <a:off x="2517467" y="5404246"/>
            <a:ext cx="190500" cy="190500"/>
            <a:chOff x="0" y="0"/>
            <a:chExt cx="50173" cy="50173"/>
          </a:xfrm>
        </p:grpSpPr>
        <p:sp>
          <p:nvSpPr>
            <p:cNvPr id="229" name="Freeform 229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30" name="TextBox 230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31" name="Group 231"/>
          <p:cNvGrpSpPr/>
          <p:nvPr/>
        </p:nvGrpSpPr>
        <p:grpSpPr>
          <a:xfrm>
            <a:off x="2755592" y="5404246"/>
            <a:ext cx="190500" cy="190500"/>
            <a:chOff x="0" y="0"/>
            <a:chExt cx="50173" cy="50173"/>
          </a:xfrm>
        </p:grpSpPr>
        <p:sp>
          <p:nvSpPr>
            <p:cNvPr id="232" name="Freeform 232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33" name="TextBox 233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34" name="Group 234"/>
          <p:cNvGrpSpPr/>
          <p:nvPr/>
        </p:nvGrpSpPr>
        <p:grpSpPr>
          <a:xfrm>
            <a:off x="2993717" y="5404246"/>
            <a:ext cx="190500" cy="190500"/>
            <a:chOff x="0" y="0"/>
            <a:chExt cx="50173" cy="50173"/>
          </a:xfrm>
        </p:grpSpPr>
        <p:sp>
          <p:nvSpPr>
            <p:cNvPr id="235" name="Freeform 235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36" name="TextBox 236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37" name="Group 237"/>
          <p:cNvGrpSpPr/>
          <p:nvPr/>
        </p:nvGrpSpPr>
        <p:grpSpPr>
          <a:xfrm>
            <a:off x="3231842" y="5404246"/>
            <a:ext cx="190500" cy="190500"/>
            <a:chOff x="0" y="0"/>
            <a:chExt cx="50173" cy="50173"/>
          </a:xfrm>
        </p:grpSpPr>
        <p:sp>
          <p:nvSpPr>
            <p:cNvPr id="238" name="Freeform 238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39" name="TextBox 239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40" name="Group 240"/>
          <p:cNvGrpSpPr/>
          <p:nvPr/>
        </p:nvGrpSpPr>
        <p:grpSpPr>
          <a:xfrm>
            <a:off x="3469967" y="5404246"/>
            <a:ext cx="190500" cy="190500"/>
            <a:chOff x="0" y="0"/>
            <a:chExt cx="50173" cy="50173"/>
          </a:xfrm>
        </p:grpSpPr>
        <p:sp>
          <p:nvSpPr>
            <p:cNvPr id="241" name="Freeform 241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FA3A2F">
                <a:alpha val="31765"/>
              </a:srgbClr>
            </a:solidFill>
            <a:ln w="38100" cap="sq">
              <a:solidFill>
                <a:srgbClr val="FA3A2F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42" name="TextBox 242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43" name="Group 243"/>
          <p:cNvGrpSpPr/>
          <p:nvPr/>
        </p:nvGrpSpPr>
        <p:grpSpPr>
          <a:xfrm>
            <a:off x="3708092" y="5404246"/>
            <a:ext cx="190500" cy="190500"/>
            <a:chOff x="0" y="0"/>
            <a:chExt cx="50173" cy="50173"/>
          </a:xfrm>
        </p:grpSpPr>
        <p:sp>
          <p:nvSpPr>
            <p:cNvPr id="244" name="Freeform 244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45" name="TextBox 245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46" name="Group 246"/>
          <p:cNvGrpSpPr/>
          <p:nvPr/>
        </p:nvGrpSpPr>
        <p:grpSpPr>
          <a:xfrm>
            <a:off x="3946217" y="5404246"/>
            <a:ext cx="190500" cy="190500"/>
            <a:chOff x="0" y="0"/>
            <a:chExt cx="50173" cy="50173"/>
          </a:xfrm>
        </p:grpSpPr>
        <p:sp>
          <p:nvSpPr>
            <p:cNvPr id="247" name="Freeform 247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98824"/>
              </a:srgbClr>
            </a:solidFill>
            <a:ln w="38100" cap="sq">
              <a:solidFill>
                <a:srgbClr val="262D40">
                  <a:alpha val="98824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48" name="TextBox 248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49" name="Group 249"/>
          <p:cNvGrpSpPr/>
          <p:nvPr/>
        </p:nvGrpSpPr>
        <p:grpSpPr>
          <a:xfrm>
            <a:off x="4184342" y="5404246"/>
            <a:ext cx="190500" cy="190500"/>
            <a:chOff x="0" y="0"/>
            <a:chExt cx="50173" cy="50173"/>
          </a:xfrm>
        </p:grpSpPr>
        <p:sp>
          <p:nvSpPr>
            <p:cNvPr id="250" name="Freeform 250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51" name="TextBox 251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52" name="Group 252"/>
          <p:cNvGrpSpPr/>
          <p:nvPr/>
        </p:nvGrpSpPr>
        <p:grpSpPr>
          <a:xfrm>
            <a:off x="4422467" y="5404246"/>
            <a:ext cx="190500" cy="190500"/>
            <a:chOff x="0" y="0"/>
            <a:chExt cx="50173" cy="50173"/>
          </a:xfrm>
        </p:grpSpPr>
        <p:sp>
          <p:nvSpPr>
            <p:cNvPr id="253" name="Freeform 253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54" name="TextBox 254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55" name="Group 255"/>
          <p:cNvGrpSpPr/>
          <p:nvPr/>
        </p:nvGrpSpPr>
        <p:grpSpPr>
          <a:xfrm>
            <a:off x="4660592" y="5404246"/>
            <a:ext cx="190500" cy="190500"/>
            <a:chOff x="0" y="0"/>
            <a:chExt cx="50173" cy="50173"/>
          </a:xfrm>
        </p:grpSpPr>
        <p:sp>
          <p:nvSpPr>
            <p:cNvPr id="256" name="Freeform 256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89FF00"/>
            </a:solidFill>
            <a:ln w="38100" cap="sq">
              <a:solidFill>
                <a:srgbClr val="89FF00"/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57" name="TextBox 257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58" name="Group 258"/>
          <p:cNvGrpSpPr/>
          <p:nvPr/>
        </p:nvGrpSpPr>
        <p:grpSpPr>
          <a:xfrm>
            <a:off x="4898717" y="5404246"/>
            <a:ext cx="190500" cy="190500"/>
            <a:chOff x="0" y="0"/>
            <a:chExt cx="50173" cy="50173"/>
          </a:xfrm>
        </p:grpSpPr>
        <p:sp>
          <p:nvSpPr>
            <p:cNvPr id="259" name="Freeform 259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89FF00"/>
            </a:solidFill>
            <a:ln w="38100" cap="sq">
              <a:solidFill>
                <a:srgbClr val="89FF00"/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60" name="TextBox 260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61" name="Group 261"/>
          <p:cNvGrpSpPr/>
          <p:nvPr/>
        </p:nvGrpSpPr>
        <p:grpSpPr>
          <a:xfrm>
            <a:off x="5136842" y="5404246"/>
            <a:ext cx="190500" cy="190500"/>
            <a:chOff x="0" y="0"/>
            <a:chExt cx="50173" cy="50173"/>
          </a:xfrm>
        </p:grpSpPr>
        <p:sp>
          <p:nvSpPr>
            <p:cNvPr id="262" name="Freeform 262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FA3A2F">
                <a:alpha val="31765"/>
              </a:srgbClr>
            </a:solidFill>
            <a:ln w="38100" cap="sq">
              <a:solidFill>
                <a:srgbClr val="FA3A2F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63" name="TextBox 263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64" name="Group 264"/>
          <p:cNvGrpSpPr/>
          <p:nvPr/>
        </p:nvGrpSpPr>
        <p:grpSpPr>
          <a:xfrm>
            <a:off x="5374967" y="5404246"/>
            <a:ext cx="190500" cy="190500"/>
            <a:chOff x="0" y="0"/>
            <a:chExt cx="50173" cy="50173"/>
          </a:xfrm>
        </p:grpSpPr>
        <p:sp>
          <p:nvSpPr>
            <p:cNvPr id="265" name="Freeform 265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66" name="TextBox 266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67" name="Group 267"/>
          <p:cNvGrpSpPr/>
          <p:nvPr/>
        </p:nvGrpSpPr>
        <p:grpSpPr>
          <a:xfrm>
            <a:off x="5613092" y="5404246"/>
            <a:ext cx="190500" cy="190500"/>
            <a:chOff x="0" y="0"/>
            <a:chExt cx="50173" cy="50173"/>
          </a:xfrm>
        </p:grpSpPr>
        <p:sp>
          <p:nvSpPr>
            <p:cNvPr id="268" name="Freeform 268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69" name="TextBox 269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70" name="Group 270"/>
          <p:cNvGrpSpPr/>
          <p:nvPr/>
        </p:nvGrpSpPr>
        <p:grpSpPr>
          <a:xfrm>
            <a:off x="5851217" y="5404246"/>
            <a:ext cx="190500" cy="190500"/>
            <a:chOff x="0" y="0"/>
            <a:chExt cx="50173" cy="50173"/>
          </a:xfrm>
        </p:grpSpPr>
        <p:sp>
          <p:nvSpPr>
            <p:cNvPr id="271" name="Freeform 271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72" name="TextBox 272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73" name="Group 273"/>
          <p:cNvGrpSpPr/>
          <p:nvPr/>
        </p:nvGrpSpPr>
        <p:grpSpPr>
          <a:xfrm>
            <a:off x="6089342" y="5404246"/>
            <a:ext cx="190500" cy="190500"/>
            <a:chOff x="0" y="0"/>
            <a:chExt cx="50173" cy="50173"/>
          </a:xfrm>
        </p:grpSpPr>
        <p:sp>
          <p:nvSpPr>
            <p:cNvPr id="274" name="Freeform 274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75" name="TextBox 275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76" name="Group 276"/>
          <p:cNvGrpSpPr/>
          <p:nvPr/>
        </p:nvGrpSpPr>
        <p:grpSpPr>
          <a:xfrm>
            <a:off x="6327467" y="5404246"/>
            <a:ext cx="190500" cy="190500"/>
            <a:chOff x="0" y="0"/>
            <a:chExt cx="50173" cy="50173"/>
          </a:xfrm>
        </p:grpSpPr>
        <p:sp>
          <p:nvSpPr>
            <p:cNvPr id="277" name="Freeform 277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EA0000"/>
            </a:solidFill>
            <a:ln w="38100" cap="sq">
              <a:solidFill>
                <a:srgbClr val="EA0000"/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78" name="TextBox 278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79" name="Group 279"/>
          <p:cNvGrpSpPr/>
          <p:nvPr/>
        </p:nvGrpSpPr>
        <p:grpSpPr>
          <a:xfrm>
            <a:off x="6565592" y="5404246"/>
            <a:ext cx="190500" cy="190500"/>
            <a:chOff x="0" y="0"/>
            <a:chExt cx="50173" cy="50173"/>
          </a:xfrm>
        </p:grpSpPr>
        <p:sp>
          <p:nvSpPr>
            <p:cNvPr id="280" name="Freeform 280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81" name="TextBox 281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82" name="Group 282"/>
          <p:cNvGrpSpPr/>
          <p:nvPr/>
        </p:nvGrpSpPr>
        <p:grpSpPr>
          <a:xfrm>
            <a:off x="6803717" y="5404246"/>
            <a:ext cx="190500" cy="190500"/>
            <a:chOff x="0" y="0"/>
            <a:chExt cx="50173" cy="50173"/>
          </a:xfrm>
        </p:grpSpPr>
        <p:sp>
          <p:nvSpPr>
            <p:cNvPr id="283" name="Freeform 283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84" name="TextBox 284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85" name="Group 285"/>
          <p:cNvGrpSpPr/>
          <p:nvPr/>
        </p:nvGrpSpPr>
        <p:grpSpPr>
          <a:xfrm>
            <a:off x="7041842" y="5987716"/>
            <a:ext cx="190500" cy="190500"/>
            <a:chOff x="0" y="0"/>
            <a:chExt cx="50173" cy="50173"/>
          </a:xfrm>
        </p:grpSpPr>
        <p:sp>
          <p:nvSpPr>
            <p:cNvPr id="286" name="Freeform 286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FA3A2F">
                <a:alpha val="31765"/>
              </a:srgbClr>
            </a:solidFill>
            <a:ln w="38100" cap="sq">
              <a:solidFill>
                <a:srgbClr val="FA3A2F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87" name="TextBox 287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88" name="Group 288"/>
          <p:cNvGrpSpPr/>
          <p:nvPr/>
        </p:nvGrpSpPr>
        <p:grpSpPr>
          <a:xfrm>
            <a:off x="7279967" y="5404246"/>
            <a:ext cx="190500" cy="190500"/>
            <a:chOff x="0" y="0"/>
            <a:chExt cx="50173" cy="50173"/>
          </a:xfrm>
        </p:grpSpPr>
        <p:sp>
          <p:nvSpPr>
            <p:cNvPr id="289" name="Freeform 289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90" name="TextBox 290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91" name="Group 291"/>
          <p:cNvGrpSpPr/>
          <p:nvPr/>
        </p:nvGrpSpPr>
        <p:grpSpPr>
          <a:xfrm>
            <a:off x="7518092" y="5404246"/>
            <a:ext cx="190500" cy="190500"/>
            <a:chOff x="0" y="0"/>
            <a:chExt cx="50173" cy="50173"/>
          </a:xfrm>
        </p:grpSpPr>
        <p:sp>
          <p:nvSpPr>
            <p:cNvPr id="292" name="Freeform 292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93" name="TextBox 293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94" name="Group 294"/>
          <p:cNvGrpSpPr/>
          <p:nvPr/>
        </p:nvGrpSpPr>
        <p:grpSpPr>
          <a:xfrm>
            <a:off x="7756217" y="5404246"/>
            <a:ext cx="190500" cy="190500"/>
            <a:chOff x="0" y="0"/>
            <a:chExt cx="50173" cy="50173"/>
          </a:xfrm>
        </p:grpSpPr>
        <p:sp>
          <p:nvSpPr>
            <p:cNvPr id="295" name="Freeform 295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96" name="TextBox 296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97" name="Group 297"/>
          <p:cNvGrpSpPr/>
          <p:nvPr/>
        </p:nvGrpSpPr>
        <p:grpSpPr>
          <a:xfrm>
            <a:off x="7984817" y="5404246"/>
            <a:ext cx="190500" cy="190500"/>
            <a:chOff x="0" y="0"/>
            <a:chExt cx="50173" cy="50173"/>
          </a:xfrm>
        </p:grpSpPr>
        <p:sp>
          <p:nvSpPr>
            <p:cNvPr id="298" name="Freeform 298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99" name="TextBox 299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00" name="Group 300"/>
          <p:cNvGrpSpPr/>
          <p:nvPr/>
        </p:nvGrpSpPr>
        <p:grpSpPr>
          <a:xfrm>
            <a:off x="8232467" y="5404246"/>
            <a:ext cx="190500" cy="190500"/>
            <a:chOff x="0" y="0"/>
            <a:chExt cx="50173" cy="50173"/>
          </a:xfrm>
        </p:grpSpPr>
        <p:sp>
          <p:nvSpPr>
            <p:cNvPr id="301" name="Freeform 301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98824"/>
              </a:srgbClr>
            </a:solidFill>
            <a:ln w="38100" cap="sq">
              <a:solidFill>
                <a:srgbClr val="262D40">
                  <a:alpha val="98824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302" name="TextBox 302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03" name="Group 303"/>
          <p:cNvGrpSpPr/>
          <p:nvPr/>
        </p:nvGrpSpPr>
        <p:grpSpPr>
          <a:xfrm>
            <a:off x="8470592" y="5404246"/>
            <a:ext cx="190500" cy="190500"/>
            <a:chOff x="0" y="0"/>
            <a:chExt cx="50173" cy="50173"/>
          </a:xfrm>
        </p:grpSpPr>
        <p:sp>
          <p:nvSpPr>
            <p:cNvPr id="304" name="Freeform 304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305" name="TextBox 305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06" name="Group 306"/>
          <p:cNvGrpSpPr/>
          <p:nvPr/>
        </p:nvGrpSpPr>
        <p:grpSpPr>
          <a:xfrm>
            <a:off x="8708717" y="5404246"/>
            <a:ext cx="190500" cy="190500"/>
            <a:chOff x="0" y="0"/>
            <a:chExt cx="50173" cy="50173"/>
          </a:xfrm>
        </p:grpSpPr>
        <p:sp>
          <p:nvSpPr>
            <p:cNvPr id="307" name="Freeform 307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98824"/>
              </a:srgbClr>
            </a:solidFill>
            <a:ln w="38100" cap="sq">
              <a:solidFill>
                <a:srgbClr val="262D40">
                  <a:alpha val="98824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308" name="TextBox 308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09" name="Group 309"/>
          <p:cNvGrpSpPr/>
          <p:nvPr/>
        </p:nvGrpSpPr>
        <p:grpSpPr>
          <a:xfrm>
            <a:off x="8946842" y="5404246"/>
            <a:ext cx="190500" cy="190500"/>
            <a:chOff x="0" y="0"/>
            <a:chExt cx="50173" cy="50173"/>
          </a:xfrm>
        </p:grpSpPr>
        <p:sp>
          <p:nvSpPr>
            <p:cNvPr id="310" name="Freeform 310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311" name="TextBox 311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12" name="Group 312"/>
          <p:cNvGrpSpPr/>
          <p:nvPr/>
        </p:nvGrpSpPr>
        <p:grpSpPr>
          <a:xfrm>
            <a:off x="9184967" y="5404246"/>
            <a:ext cx="190500" cy="190500"/>
            <a:chOff x="0" y="0"/>
            <a:chExt cx="50173" cy="50173"/>
          </a:xfrm>
        </p:grpSpPr>
        <p:sp>
          <p:nvSpPr>
            <p:cNvPr id="313" name="Freeform 313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314" name="TextBox 314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15" name="Group 315"/>
          <p:cNvGrpSpPr/>
          <p:nvPr/>
        </p:nvGrpSpPr>
        <p:grpSpPr>
          <a:xfrm>
            <a:off x="9423092" y="5404246"/>
            <a:ext cx="190500" cy="190500"/>
            <a:chOff x="0" y="0"/>
            <a:chExt cx="50173" cy="50173"/>
          </a:xfrm>
        </p:grpSpPr>
        <p:sp>
          <p:nvSpPr>
            <p:cNvPr id="316" name="Freeform 316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317" name="TextBox 317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18" name="Group 318"/>
          <p:cNvGrpSpPr/>
          <p:nvPr/>
        </p:nvGrpSpPr>
        <p:grpSpPr>
          <a:xfrm>
            <a:off x="9661217" y="5404246"/>
            <a:ext cx="190500" cy="190500"/>
            <a:chOff x="0" y="0"/>
            <a:chExt cx="50173" cy="50173"/>
          </a:xfrm>
        </p:grpSpPr>
        <p:sp>
          <p:nvSpPr>
            <p:cNvPr id="319" name="Freeform 319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320" name="TextBox 320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21" name="Group 321"/>
          <p:cNvGrpSpPr/>
          <p:nvPr/>
        </p:nvGrpSpPr>
        <p:grpSpPr>
          <a:xfrm>
            <a:off x="9899342" y="5404246"/>
            <a:ext cx="190500" cy="190500"/>
            <a:chOff x="0" y="0"/>
            <a:chExt cx="50173" cy="50173"/>
          </a:xfrm>
        </p:grpSpPr>
        <p:sp>
          <p:nvSpPr>
            <p:cNvPr id="322" name="Freeform 322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323" name="TextBox 323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24" name="Group 324"/>
          <p:cNvGrpSpPr/>
          <p:nvPr/>
        </p:nvGrpSpPr>
        <p:grpSpPr>
          <a:xfrm>
            <a:off x="10137467" y="5404246"/>
            <a:ext cx="190500" cy="190500"/>
            <a:chOff x="0" y="0"/>
            <a:chExt cx="50173" cy="50173"/>
          </a:xfrm>
        </p:grpSpPr>
        <p:sp>
          <p:nvSpPr>
            <p:cNvPr id="325" name="Freeform 325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326" name="TextBox 326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27" name="Group 327"/>
          <p:cNvGrpSpPr/>
          <p:nvPr/>
        </p:nvGrpSpPr>
        <p:grpSpPr>
          <a:xfrm>
            <a:off x="10375592" y="5404246"/>
            <a:ext cx="190500" cy="190500"/>
            <a:chOff x="0" y="0"/>
            <a:chExt cx="50173" cy="50173"/>
          </a:xfrm>
        </p:grpSpPr>
        <p:sp>
          <p:nvSpPr>
            <p:cNvPr id="328" name="Freeform 328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329" name="TextBox 329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30" name="Group 330"/>
          <p:cNvGrpSpPr/>
          <p:nvPr/>
        </p:nvGrpSpPr>
        <p:grpSpPr>
          <a:xfrm>
            <a:off x="10613717" y="5404246"/>
            <a:ext cx="190500" cy="190500"/>
            <a:chOff x="0" y="0"/>
            <a:chExt cx="50173" cy="50173"/>
          </a:xfrm>
        </p:grpSpPr>
        <p:sp>
          <p:nvSpPr>
            <p:cNvPr id="331" name="Freeform 331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332" name="TextBox 332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33" name="Group 333"/>
          <p:cNvGrpSpPr/>
          <p:nvPr/>
        </p:nvGrpSpPr>
        <p:grpSpPr>
          <a:xfrm>
            <a:off x="10851842" y="5404246"/>
            <a:ext cx="190500" cy="190500"/>
            <a:chOff x="0" y="0"/>
            <a:chExt cx="50173" cy="50173"/>
          </a:xfrm>
        </p:grpSpPr>
        <p:sp>
          <p:nvSpPr>
            <p:cNvPr id="334" name="Freeform 334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89FF00"/>
            </a:solidFill>
            <a:ln w="38100" cap="sq">
              <a:solidFill>
                <a:srgbClr val="89FF00"/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335" name="TextBox 335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36" name="Group 336"/>
          <p:cNvGrpSpPr/>
          <p:nvPr/>
        </p:nvGrpSpPr>
        <p:grpSpPr>
          <a:xfrm>
            <a:off x="11089967" y="5404246"/>
            <a:ext cx="190500" cy="190500"/>
            <a:chOff x="0" y="0"/>
            <a:chExt cx="50173" cy="50173"/>
          </a:xfrm>
        </p:grpSpPr>
        <p:sp>
          <p:nvSpPr>
            <p:cNvPr id="337" name="Freeform 337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338" name="TextBox 338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39" name="Group 339"/>
          <p:cNvGrpSpPr/>
          <p:nvPr/>
        </p:nvGrpSpPr>
        <p:grpSpPr>
          <a:xfrm>
            <a:off x="11328092" y="5404246"/>
            <a:ext cx="190500" cy="190500"/>
            <a:chOff x="0" y="0"/>
            <a:chExt cx="50173" cy="50173"/>
          </a:xfrm>
        </p:grpSpPr>
        <p:sp>
          <p:nvSpPr>
            <p:cNvPr id="340" name="Freeform 340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341" name="TextBox 341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42" name="Group 342"/>
          <p:cNvGrpSpPr/>
          <p:nvPr/>
        </p:nvGrpSpPr>
        <p:grpSpPr>
          <a:xfrm>
            <a:off x="11566217" y="5404246"/>
            <a:ext cx="190500" cy="190500"/>
            <a:chOff x="0" y="0"/>
            <a:chExt cx="50173" cy="50173"/>
          </a:xfrm>
        </p:grpSpPr>
        <p:sp>
          <p:nvSpPr>
            <p:cNvPr id="343" name="Freeform 343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344" name="TextBox 344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45" name="Group 345"/>
          <p:cNvGrpSpPr/>
          <p:nvPr/>
        </p:nvGrpSpPr>
        <p:grpSpPr>
          <a:xfrm>
            <a:off x="11804342" y="5404246"/>
            <a:ext cx="190500" cy="190500"/>
            <a:chOff x="0" y="0"/>
            <a:chExt cx="50173" cy="50173"/>
          </a:xfrm>
        </p:grpSpPr>
        <p:sp>
          <p:nvSpPr>
            <p:cNvPr id="346" name="Freeform 346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347" name="TextBox 347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48" name="Group 348"/>
          <p:cNvGrpSpPr/>
          <p:nvPr/>
        </p:nvGrpSpPr>
        <p:grpSpPr>
          <a:xfrm>
            <a:off x="12042467" y="5404246"/>
            <a:ext cx="190500" cy="190500"/>
            <a:chOff x="0" y="0"/>
            <a:chExt cx="50173" cy="50173"/>
          </a:xfrm>
        </p:grpSpPr>
        <p:sp>
          <p:nvSpPr>
            <p:cNvPr id="349" name="Freeform 349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FA3A2F">
                <a:alpha val="31765"/>
              </a:srgbClr>
            </a:solidFill>
            <a:ln w="38100" cap="sq">
              <a:solidFill>
                <a:srgbClr val="FA3A2F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350" name="TextBox 350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51" name="Group 351"/>
          <p:cNvGrpSpPr/>
          <p:nvPr/>
        </p:nvGrpSpPr>
        <p:grpSpPr>
          <a:xfrm>
            <a:off x="12280592" y="5404246"/>
            <a:ext cx="190500" cy="190500"/>
            <a:chOff x="0" y="0"/>
            <a:chExt cx="50173" cy="50173"/>
          </a:xfrm>
        </p:grpSpPr>
        <p:sp>
          <p:nvSpPr>
            <p:cNvPr id="352" name="Freeform 352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353" name="TextBox 353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54" name="Group 354"/>
          <p:cNvGrpSpPr/>
          <p:nvPr/>
        </p:nvGrpSpPr>
        <p:grpSpPr>
          <a:xfrm>
            <a:off x="12518717" y="5404246"/>
            <a:ext cx="190500" cy="190500"/>
            <a:chOff x="0" y="0"/>
            <a:chExt cx="50173" cy="50173"/>
          </a:xfrm>
        </p:grpSpPr>
        <p:sp>
          <p:nvSpPr>
            <p:cNvPr id="355" name="Freeform 355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356" name="TextBox 356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57" name="Group 357"/>
          <p:cNvGrpSpPr/>
          <p:nvPr/>
        </p:nvGrpSpPr>
        <p:grpSpPr>
          <a:xfrm>
            <a:off x="12756842" y="5404246"/>
            <a:ext cx="190500" cy="190500"/>
            <a:chOff x="0" y="0"/>
            <a:chExt cx="50173" cy="50173"/>
          </a:xfrm>
        </p:grpSpPr>
        <p:sp>
          <p:nvSpPr>
            <p:cNvPr id="358" name="Freeform 358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359" name="TextBox 359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60" name="Group 360"/>
          <p:cNvGrpSpPr/>
          <p:nvPr/>
        </p:nvGrpSpPr>
        <p:grpSpPr>
          <a:xfrm>
            <a:off x="12994967" y="5404246"/>
            <a:ext cx="190500" cy="190500"/>
            <a:chOff x="0" y="0"/>
            <a:chExt cx="50173" cy="50173"/>
          </a:xfrm>
        </p:grpSpPr>
        <p:sp>
          <p:nvSpPr>
            <p:cNvPr id="361" name="Freeform 361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362" name="TextBox 362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63" name="Group 363"/>
          <p:cNvGrpSpPr/>
          <p:nvPr/>
        </p:nvGrpSpPr>
        <p:grpSpPr>
          <a:xfrm>
            <a:off x="13233092" y="5404246"/>
            <a:ext cx="190500" cy="190500"/>
            <a:chOff x="0" y="0"/>
            <a:chExt cx="50173" cy="50173"/>
          </a:xfrm>
        </p:grpSpPr>
        <p:sp>
          <p:nvSpPr>
            <p:cNvPr id="364" name="Freeform 364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365" name="TextBox 365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66" name="Group 366"/>
          <p:cNvGrpSpPr/>
          <p:nvPr/>
        </p:nvGrpSpPr>
        <p:grpSpPr>
          <a:xfrm>
            <a:off x="13471217" y="5404246"/>
            <a:ext cx="190500" cy="190500"/>
            <a:chOff x="0" y="0"/>
            <a:chExt cx="50173" cy="50173"/>
          </a:xfrm>
        </p:grpSpPr>
        <p:sp>
          <p:nvSpPr>
            <p:cNvPr id="367" name="Freeform 367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368" name="TextBox 368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69" name="Group 369"/>
          <p:cNvGrpSpPr/>
          <p:nvPr/>
        </p:nvGrpSpPr>
        <p:grpSpPr>
          <a:xfrm>
            <a:off x="13709342" y="5404246"/>
            <a:ext cx="190500" cy="190500"/>
            <a:chOff x="0" y="0"/>
            <a:chExt cx="50173" cy="50173"/>
          </a:xfrm>
        </p:grpSpPr>
        <p:sp>
          <p:nvSpPr>
            <p:cNvPr id="370" name="Freeform 370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371" name="TextBox 371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72" name="Group 372"/>
          <p:cNvGrpSpPr/>
          <p:nvPr/>
        </p:nvGrpSpPr>
        <p:grpSpPr>
          <a:xfrm>
            <a:off x="13947467" y="5404246"/>
            <a:ext cx="190500" cy="190500"/>
            <a:chOff x="0" y="0"/>
            <a:chExt cx="50173" cy="50173"/>
          </a:xfrm>
        </p:grpSpPr>
        <p:sp>
          <p:nvSpPr>
            <p:cNvPr id="373" name="Freeform 373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374" name="TextBox 374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75" name="Group 375"/>
          <p:cNvGrpSpPr/>
          <p:nvPr/>
        </p:nvGrpSpPr>
        <p:grpSpPr>
          <a:xfrm>
            <a:off x="14185592" y="5404246"/>
            <a:ext cx="190500" cy="190500"/>
            <a:chOff x="0" y="0"/>
            <a:chExt cx="50173" cy="50173"/>
          </a:xfrm>
        </p:grpSpPr>
        <p:sp>
          <p:nvSpPr>
            <p:cNvPr id="376" name="Freeform 376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377" name="TextBox 377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78" name="Group 378"/>
          <p:cNvGrpSpPr/>
          <p:nvPr/>
        </p:nvGrpSpPr>
        <p:grpSpPr>
          <a:xfrm>
            <a:off x="14423717" y="5404246"/>
            <a:ext cx="190500" cy="190500"/>
            <a:chOff x="0" y="0"/>
            <a:chExt cx="50173" cy="50173"/>
          </a:xfrm>
        </p:grpSpPr>
        <p:sp>
          <p:nvSpPr>
            <p:cNvPr id="379" name="Freeform 379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380" name="TextBox 380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81" name="Group 381"/>
          <p:cNvGrpSpPr/>
          <p:nvPr/>
        </p:nvGrpSpPr>
        <p:grpSpPr>
          <a:xfrm>
            <a:off x="14661842" y="5404246"/>
            <a:ext cx="190500" cy="190500"/>
            <a:chOff x="0" y="0"/>
            <a:chExt cx="50173" cy="50173"/>
          </a:xfrm>
        </p:grpSpPr>
        <p:sp>
          <p:nvSpPr>
            <p:cNvPr id="382" name="Freeform 382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383" name="TextBox 383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84" name="Group 384"/>
          <p:cNvGrpSpPr/>
          <p:nvPr/>
        </p:nvGrpSpPr>
        <p:grpSpPr>
          <a:xfrm>
            <a:off x="14899967" y="5404246"/>
            <a:ext cx="190500" cy="190500"/>
            <a:chOff x="0" y="0"/>
            <a:chExt cx="50173" cy="50173"/>
          </a:xfrm>
        </p:grpSpPr>
        <p:sp>
          <p:nvSpPr>
            <p:cNvPr id="385" name="Freeform 385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386" name="TextBox 386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87" name="Group 387"/>
          <p:cNvGrpSpPr/>
          <p:nvPr/>
        </p:nvGrpSpPr>
        <p:grpSpPr>
          <a:xfrm>
            <a:off x="15138092" y="5404246"/>
            <a:ext cx="190500" cy="190500"/>
            <a:chOff x="0" y="0"/>
            <a:chExt cx="50173" cy="50173"/>
          </a:xfrm>
        </p:grpSpPr>
        <p:sp>
          <p:nvSpPr>
            <p:cNvPr id="388" name="Freeform 388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389" name="TextBox 389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90" name="Group 390"/>
          <p:cNvGrpSpPr/>
          <p:nvPr/>
        </p:nvGrpSpPr>
        <p:grpSpPr>
          <a:xfrm>
            <a:off x="15376217" y="5404246"/>
            <a:ext cx="190500" cy="190500"/>
            <a:chOff x="0" y="0"/>
            <a:chExt cx="50173" cy="50173"/>
          </a:xfrm>
        </p:grpSpPr>
        <p:sp>
          <p:nvSpPr>
            <p:cNvPr id="391" name="Freeform 391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392" name="TextBox 392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93" name="Group 393"/>
          <p:cNvGrpSpPr/>
          <p:nvPr/>
        </p:nvGrpSpPr>
        <p:grpSpPr>
          <a:xfrm>
            <a:off x="15614342" y="5404246"/>
            <a:ext cx="190500" cy="190500"/>
            <a:chOff x="0" y="0"/>
            <a:chExt cx="50173" cy="50173"/>
          </a:xfrm>
        </p:grpSpPr>
        <p:sp>
          <p:nvSpPr>
            <p:cNvPr id="394" name="Freeform 394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395" name="TextBox 395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96" name="Group 396"/>
          <p:cNvGrpSpPr/>
          <p:nvPr/>
        </p:nvGrpSpPr>
        <p:grpSpPr>
          <a:xfrm>
            <a:off x="15852467" y="5404246"/>
            <a:ext cx="190500" cy="190500"/>
            <a:chOff x="0" y="0"/>
            <a:chExt cx="50173" cy="50173"/>
          </a:xfrm>
        </p:grpSpPr>
        <p:sp>
          <p:nvSpPr>
            <p:cNvPr id="397" name="Freeform 397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398" name="TextBox 398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99" name="Group 399"/>
          <p:cNvGrpSpPr/>
          <p:nvPr/>
        </p:nvGrpSpPr>
        <p:grpSpPr>
          <a:xfrm>
            <a:off x="16090592" y="5404246"/>
            <a:ext cx="190500" cy="190500"/>
            <a:chOff x="0" y="0"/>
            <a:chExt cx="50173" cy="50173"/>
          </a:xfrm>
        </p:grpSpPr>
        <p:sp>
          <p:nvSpPr>
            <p:cNvPr id="400" name="Freeform 400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401" name="TextBox 401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402" name="Group 402"/>
          <p:cNvGrpSpPr/>
          <p:nvPr/>
        </p:nvGrpSpPr>
        <p:grpSpPr>
          <a:xfrm>
            <a:off x="16328717" y="5404246"/>
            <a:ext cx="190500" cy="190500"/>
            <a:chOff x="0" y="0"/>
            <a:chExt cx="50173" cy="50173"/>
          </a:xfrm>
        </p:grpSpPr>
        <p:sp>
          <p:nvSpPr>
            <p:cNvPr id="403" name="Freeform 403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404" name="TextBox 404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405" name="Group 405"/>
          <p:cNvGrpSpPr/>
          <p:nvPr/>
        </p:nvGrpSpPr>
        <p:grpSpPr>
          <a:xfrm>
            <a:off x="16566842" y="5404246"/>
            <a:ext cx="190500" cy="190500"/>
            <a:chOff x="0" y="0"/>
            <a:chExt cx="50173" cy="50173"/>
          </a:xfrm>
        </p:grpSpPr>
        <p:sp>
          <p:nvSpPr>
            <p:cNvPr id="406" name="Freeform 406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407" name="TextBox 407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408" name="Group 408"/>
          <p:cNvGrpSpPr/>
          <p:nvPr/>
        </p:nvGrpSpPr>
        <p:grpSpPr>
          <a:xfrm>
            <a:off x="16804967" y="5404246"/>
            <a:ext cx="190500" cy="190500"/>
            <a:chOff x="0" y="0"/>
            <a:chExt cx="50173" cy="50173"/>
          </a:xfrm>
        </p:grpSpPr>
        <p:sp>
          <p:nvSpPr>
            <p:cNvPr id="409" name="Freeform 409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410" name="TextBox 410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411" name="Group 411"/>
          <p:cNvGrpSpPr/>
          <p:nvPr/>
        </p:nvGrpSpPr>
        <p:grpSpPr>
          <a:xfrm>
            <a:off x="17043092" y="5404246"/>
            <a:ext cx="190500" cy="190500"/>
            <a:chOff x="0" y="0"/>
            <a:chExt cx="50173" cy="50173"/>
          </a:xfrm>
        </p:grpSpPr>
        <p:sp>
          <p:nvSpPr>
            <p:cNvPr id="412" name="Freeform 412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413" name="TextBox 413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414" name="Group 414"/>
          <p:cNvGrpSpPr/>
          <p:nvPr/>
        </p:nvGrpSpPr>
        <p:grpSpPr>
          <a:xfrm>
            <a:off x="17281217" y="5404246"/>
            <a:ext cx="190500" cy="190500"/>
            <a:chOff x="0" y="0"/>
            <a:chExt cx="50173" cy="50173"/>
          </a:xfrm>
        </p:grpSpPr>
        <p:sp>
          <p:nvSpPr>
            <p:cNvPr id="415" name="Freeform 415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416" name="TextBox 416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417" name="Group 417"/>
          <p:cNvGrpSpPr/>
          <p:nvPr/>
        </p:nvGrpSpPr>
        <p:grpSpPr>
          <a:xfrm>
            <a:off x="17519342" y="5404246"/>
            <a:ext cx="190500" cy="190500"/>
            <a:chOff x="0" y="0"/>
            <a:chExt cx="50173" cy="50173"/>
          </a:xfrm>
        </p:grpSpPr>
        <p:sp>
          <p:nvSpPr>
            <p:cNvPr id="418" name="Freeform 418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/>
            </a:solidFill>
            <a:ln w="38100" cap="sq">
              <a:solidFill>
                <a:srgbClr val="262D40"/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419" name="TextBox 419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420" name="Group 420"/>
          <p:cNvGrpSpPr/>
          <p:nvPr/>
        </p:nvGrpSpPr>
        <p:grpSpPr>
          <a:xfrm>
            <a:off x="2279176" y="5990497"/>
            <a:ext cx="190500" cy="190500"/>
            <a:chOff x="0" y="0"/>
            <a:chExt cx="50173" cy="50173"/>
          </a:xfrm>
        </p:grpSpPr>
        <p:sp>
          <p:nvSpPr>
            <p:cNvPr id="421" name="Freeform 421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FA3A2F">
                <a:alpha val="31765"/>
              </a:srgbClr>
            </a:solidFill>
            <a:ln w="38100" cap="sq">
              <a:solidFill>
                <a:srgbClr val="FA3A2F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422" name="TextBox 422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423" name="Group 423"/>
          <p:cNvGrpSpPr/>
          <p:nvPr/>
        </p:nvGrpSpPr>
        <p:grpSpPr>
          <a:xfrm>
            <a:off x="2507942" y="5990497"/>
            <a:ext cx="190500" cy="190500"/>
            <a:chOff x="0" y="0"/>
            <a:chExt cx="50173" cy="50173"/>
          </a:xfrm>
        </p:grpSpPr>
        <p:sp>
          <p:nvSpPr>
            <p:cNvPr id="424" name="Freeform 424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425" name="TextBox 425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426" name="Group 426"/>
          <p:cNvGrpSpPr/>
          <p:nvPr/>
        </p:nvGrpSpPr>
        <p:grpSpPr>
          <a:xfrm>
            <a:off x="2746067" y="5990497"/>
            <a:ext cx="190500" cy="190500"/>
            <a:chOff x="0" y="0"/>
            <a:chExt cx="50173" cy="50173"/>
          </a:xfrm>
        </p:grpSpPr>
        <p:sp>
          <p:nvSpPr>
            <p:cNvPr id="427" name="Freeform 427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428" name="TextBox 428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429" name="Group 429"/>
          <p:cNvGrpSpPr/>
          <p:nvPr/>
        </p:nvGrpSpPr>
        <p:grpSpPr>
          <a:xfrm>
            <a:off x="2984192" y="5990497"/>
            <a:ext cx="190500" cy="190500"/>
            <a:chOff x="0" y="0"/>
            <a:chExt cx="50173" cy="50173"/>
          </a:xfrm>
        </p:grpSpPr>
        <p:sp>
          <p:nvSpPr>
            <p:cNvPr id="430" name="Freeform 430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431" name="TextBox 431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432" name="Group 432"/>
          <p:cNvGrpSpPr/>
          <p:nvPr/>
        </p:nvGrpSpPr>
        <p:grpSpPr>
          <a:xfrm>
            <a:off x="3222317" y="5990497"/>
            <a:ext cx="190500" cy="190500"/>
            <a:chOff x="0" y="0"/>
            <a:chExt cx="50173" cy="50173"/>
          </a:xfrm>
        </p:grpSpPr>
        <p:sp>
          <p:nvSpPr>
            <p:cNvPr id="433" name="Freeform 433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434" name="TextBox 434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435" name="Group 435"/>
          <p:cNvGrpSpPr/>
          <p:nvPr/>
        </p:nvGrpSpPr>
        <p:grpSpPr>
          <a:xfrm>
            <a:off x="3460442" y="5990497"/>
            <a:ext cx="190500" cy="190500"/>
            <a:chOff x="0" y="0"/>
            <a:chExt cx="50173" cy="50173"/>
          </a:xfrm>
        </p:grpSpPr>
        <p:sp>
          <p:nvSpPr>
            <p:cNvPr id="436" name="Freeform 436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437" name="TextBox 437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438" name="Group 438"/>
          <p:cNvGrpSpPr/>
          <p:nvPr/>
        </p:nvGrpSpPr>
        <p:grpSpPr>
          <a:xfrm>
            <a:off x="3698567" y="5990497"/>
            <a:ext cx="190500" cy="190500"/>
            <a:chOff x="0" y="0"/>
            <a:chExt cx="50173" cy="50173"/>
          </a:xfrm>
        </p:grpSpPr>
        <p:sp>
          <p:nvSpPr>
            <p:cNvPr id="439" name="Freeform 439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440" name="TextBox 440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441" name="Group 441"/>
          <p:cNvGrpSpPr/>
          <p:nvPr/>
        </p:nvGrpSpPr>
        <p:grpSpPr>
          <a:xfrm>
            <a:off x="3936692" y="5990497"/>
            <a:ext cx="190500" cy="190500"/>
            <a:chOff x="0" y="0"/>
            <a:chExt cx="50173" cy="50173"/>
          </a:xfrm>
        </p:grpSpPr>
        <p:sp>
          <p:nvSpPr>
            <p:cNvPr id="442" name="Freeform 442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443" name="TextBox 443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444" name="Group 444"/>
          <p:cNvGrpSpPr/>
          <p:nvPr/>
        </p:nvGrpSpPr>
        <p:grpSpPr>
          <a:xfrm>
            <a:off x="4174817" y="5990497"/>
            <a:ext cx="190500" cy="190500"/>
            <a:chOff x="0" y="0"/>
            <a:chExt cx="50173" cy="50173"/>
          </a:xfrm>
        </p:grpSpPr>
        <p:sp>
          <p:nvSpPr>
            <p:cNvPr id="445" name="Freeform 445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446" name="TextBox 446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447" name="Group 447"/>
          <p:cNvGrpSpPr/>
          <p:nvPr/>
        </p:nvGrpSpPr>
        <p:grpSpPr>
          <a:xfrm>
            <a:off x="4412942" y="5990497"/>
            <a:ext cx="190500" cy="190500"/>
            <a:chOff x="0" y="0"/>
            <a:chExt cx="50173" cy="50173"/>
          </a:xfrm>
        </p:grpSpPr>
        <p:sp>
          <p:nvSpPr>
            <p:cNvPr id="448" name="Freeform 448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449" name="TextBox 449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450" name="Group 450"/>
          <p:cNvGrpSpPr/>
          <p:nvPr/>
        </p:nvGrpSpPr>
        <p:grpSpPr>
          <a:xfrm>
            <a:off x="4651067" y="5990497"/>
            <a:ext cx="190500" cy="190500"/>
            <a:chOff x="0" y="0"/>
            <a:chExt cx="50173" cy="50173"/>
          </a:xfrm>
        </p:grpSpPr>
        <p:sp>
          <p:nvSpPr>
            <p:cNvPr id="451" name="Freeform 451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452" name="TextBox 452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453" name="Group 453"/>
          <p:cNvGrpSpPr/>
          <p:nvPr/>
        </p:nvGrpSpPr>
        <p:grpSpPr>
          <a:xfrm>
            <a:off x="4889192" y="5990497"/>
            <a:ext cx="190500" cy="190500"/>
            <a:chOff x="0" y="0"/>
            <a:chExt cx="50173" cy="50173"/>
          </a:xfrm>
        </p:grpSpPr>
        <p:sp>
          <p:nvSpPr>
            <p:cNvPr id="454" name="Freeform 454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455" name="TextBox 455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456" name="Group 456"/>
          <p:cNvGrpSpPr/>
          <p:nvPr/>
        </p:nvGrpSpPr>
        <p:grpSpPr>
          <a:xfrm>
            <a:off x="5127317" y="5990497"/>
            <a:ext cx="190500" cy="190500"/>
            <a:chOff x="0" y="0"/>
            <a:chExt cx="50173" cy="50173"/>
          </a:xfrm>
        </p:grpSpPr>
        <p:sp>
          <p:nvSpPr>
            <p:cNvPr id="457" name="Freeform 457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458" name="TextBox 458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459" name="Group 459"/>
          <p:cNvGrpSpPr/>
          <p:nvPr/>
        </p:nvGrpSpPr>
        <p:grpSpPr>
          <a:xfrm>
            <a:off x="5365442" y="5990497"/>
            <a:ext cx="190500" cy="190500"/>
            <a:chOff x="0" y="0"/>
            <a:chExt cx="50173" cy="50173"/>
          </a:xfrm>
        </p:grpSpPr>
        <p:sp>
          <p:nvSpPr>
            <p:cNvPr id="460" name="Freeform 460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461" name="TextBox 461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462" name="Group 462"/>
          <p:cNvGrpSpPr/>
          <p:nvPr/>
        </p:nvGrpSpPr>
        <p:grpSpPr>
          <a:xfrm>
            <a:off x="5603567" y="5990497"/>
            <a:ext cx="190500" cy="190500"/>
            <a:chOff x="0" y="0"/>
            <a:chExt cx="50173" cy="50173"/>
          </a:xfrm>
        </p:grpSpPr>
        <p:sp>
          <p:nvSpPr>
            <p:cNvPr id="463" name="Freeform 463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464" name="TextBox 464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465" name="Group 465"/>
          <p:cNvGrpSpPr/>
          <p:nvPr/>
        </p:nvGrpSpPr>
        <p:grpSpPr>
          <a:xfrm>
            <a:off x="5841692" y="5990497"/>
            <a:ext cx="190500" cy="190500"/>
            <a:chOff x="0" y="0"/>
            <a:chExt cx="50173" cy="50173"/>
          </a:xfrm>
        </p:grpSpPr>
        <p:sp>
          <p:nvSpPr>
            <p:cNvPr id="466" name="Freeform 466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467" name="TextBox 467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468" name="Group 468"/>
          <p:cNvGrpSpPr/>
          <p:nvPr/>
        </p:nvGrpSpPr>
        <p:grpSpPr>
          <a:xfrm>
            <a:off x="6079817" y="5990497"/>
            <a:ext cx="190500" cy="190500"/>
            <a:chOff x="0" y="0"/>
            <a:chExt cx="50173" cy="50173"/>
          </a:xfrm>
        </p:grpSpPr>
        <p:sp>
          <p:nvSpPr>
            <p:cNvPr id="469" name="Freeform 469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470" name="TextBox 470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471" name="Group 471"/>
          <p:cNvGrpSpPr/>
          <p:nvPr/>
        </p:nvGrpSpPr>
        <p:grpSpPr>
          <a:xfrm>
            <a:off x="6317942" y="5990497"/>
            <a:ext cx="190500" cy="190500"/>
            <a:chOff x="0" y="0"/>
            <a:chExt cx="50173" cy="50173"/>
          </a:xfrm>
        </p:grpSpPr>
        <p:sp>
          <p:nvSpPr>
            <p:cNvPr id="472" name="Freeform 472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473" name="TextBox 473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474" name="Group 474"/>
          <p:cNvGrpSpPr/>
          <p:nvPr/>
        </p:nvGrpSpPr>
        <p:grpSpPr>
          <a:xfrm>
            <a:off x="6556067" y="5990497"/>
            <a:ext cx="190500" cy="190500"/>
            <a:chOff x="0" y="0"/>
            <a:chExt cx="50173" cy="50173"/>
          </a:xfrm>
        </p:grpSpPr>
        <p:sp>
          <p:nvSpPr>
            <p:cNvPr id="475" name="Freeform 475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476" name="TextBox 476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477" name="Group 477"/>
          <p:cNvGrpSpPr/>
          <p:nvPr/>
        </p:nvGrpSpPr>
        <p:grpSpPr>
          <a:xfrm>
            <a:off x="6794192" y="5990497"/>
            <a:ext cx="190500" cy="190500"/>
            <a:chOff x="0" y="0"/>
            <a:chExt cx="50173" cy="50173"/>
          </a:xfrm>
        </p:grpSpPr>
        <p:sp>
          <p:nvSpPr>
            <p:cNvPr id="478" name="Freeform 478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479" name="TextBox 479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480" name="Group 480"/>
          <p:cNvGrpSpPr/>
          <p:nvPr/>
        </p:nvGrpSpPr>
        <p:grpSpPr>
          <a:xfrm>
            <a:off x="7064401" y="5404182"/>
            <a:ext cx="190500" cy="190500"/>
            <a:chOff x="0" y="0"/>
            <a:chExt cx="50173" cy="50173"/>
          </a:xfrm>
        </p:grpSpPr>
        <p:sp>
          <p:nvSpPr>
            <p:cNvPr id="481" name="Freeform 481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482" name="TextBox 482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483" name="Group 483"/>
          <p:cNvGrpSpPr/>
          <p:nvPr/>
        </p:nvGrpSpPr>
        <p:grpSpPr>
          <a:xfrm>
            <a:off x="7270442" y="5990497"/>
            <a:ext cx="190500" cy="190500"/>
            <a:chOff x="0" y="0"/>
            <a:chExt cx="50173" cy="50173"/>
          </a:xfrm>
        </p:grpSpPr>
        <p:sp>
          <p:nvSpPr>
            <p:cNvPr id="484" name="Freeform 484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485" name="TextBox 485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486" name="Group 486"/>
          <p:cNvGrpSpPr/>
          <p:nvPr/>
        </p:nvGrpSpPr>
        <p:grpSpPr>
          <a:xfrm>
            <a:off x="7508567" y="5990497"/>
            <a:ext cx="190500" cy="190500"/>
            <a:chOff x="0" y="0"/>
            <a:chExt cx="50173" cy="50173"/>
          </a:xfrm>
        </p:grpSpPr>
        <p:sp>
          <p:nvSpPr>
            <p:cNvPr id="487" name="Freeform 487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488" name="TextBox 488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489" name="Group 489"/>
          <p:cNvGrpSpPr/>
          <p:nvPr/>
        </p:nvGrpSpPr>
        <p:grpSpPr>
          <a:xfrm>
            <a:off x="7746692" y="5990497"/>
            <a:ext cx="190500" cy="190500"/>
            <a:chOff x="0" y="0"/>
            <a:chExt cx="50173" cy="50173"/>
          </a:xfrm>
        </p:grpSpPr>
        <p:sp>
          <p:nvSpPr>
            <p:cNvPr id="490" name="Freeform 490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491" name="TextBox 491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492" name="Group 492"/>
          <p:cNvGrpSpPr/>
          <p:nvPr/>
        </p:nvGrpSpPr>
        <p:grpSpPr>
          <a:xfrm>
            <a:off x="7984817" y="5990497"/>
            <a:ext cx="190500" cy="190500"/>
            <a:chOff x="0" y="0"/>
            <a:chExt cx="50173" cy="50173"/>
          </a:xfrm>
        </p:grpSpPr>
        <p:sp>
          <p:nvSpPr>
            <p:cNvPr id="493" name="Freeform 493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494" name="TextBox 494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495" name="Group 495"/>
          <p:cNvGrpSpPr/>
          <p:nvPr/>
        </p:nvGrpSpPr>
        <p:grpSpPr>
          <a:xfrm>
            <a:off x="8222942" y="5990497"/>
            <a:ext cx="190500" cy="190500"/>
            <a:chOff x="0" y="0"/>
            <a:chExt cx="50173" cy="50173"/>
          </a:xfrm>
        </p:grpSpPr>
        <p:sp>
          <p:nvSpPr>
            <p:cNvPr id="496" name="Freeform 496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497" name="TextBox 497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498" name="Group 498"/>
          <p:cNvGrpSpPr/>
          <p:nvPr/>
        </p:nvGrpSpPr>
        <p:grpSpPr>
          <a:xfrm>
            <a:off x="8461067" y="5990497"/>
            <a:ext cx="190500" cy="190500"/>
            <a:chOff x="0" y="0"/>
            <a:chExt cx="50173" cy="50173"/>
          </a:xfrm>
        </p:grpSpPr>
        <p:sp>
          <p:nvSpPr>
            <p:cNvPr id="499" name="Freeform 499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500" name="TextBox 500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01" name="Group 501"/>
          <p:cNvGrpSpPr/>
          <p:nvPr/>
        </p:nvGrpSpPr>
        <p:grpSpPr>
          <a:xfrm>
            <a:off x="8699192" y="5990497"/>
            <a:ext cx="190500" cy="190500"/>
            <a:chOff x="0" y="0"/>
            <a:chExt cx="50173" cy="50173"/>
          </a:xfrm>
        </p:grpSpPr>
        <p:sp>
          <p:nvSpPr>
            <p:cNvPr id="502" name="Freeform 502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503" name="TextBox 503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04" name="Group 504"/>
          <p:cNvGrpSpPr/>
          <p:nvPr/>
        </p:nvGrpSpPr>
        <p:grpSpPr>
          <a:xfrm>
            <a:off x="8937317" y="5990497"/>
            <a:ext cx="190500" cy="190500"/>
            <a:chOff x="0" y="0"/>
            <a:chExt cx="50173" cy="50173"/>
          </a:xfrm>
        </p:grpSpPr>
        <p:sp>
          <p:nvSpPr>
            <p:cNvPr id="505" name="Freeform 505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506" name="TextBox 506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07" name="Group 507"/>
          <p:cNvGrpSpPr/>
          <p:nvPr/>
        </p:nvGrpSpPr>
        <p:grpSpPr>
          <a:xfrm>
            <a:off x="9175442" y="5990497"/>
            <a:ext cx="190500" cy="190500"/>
            <a:chOff x="0" y="0"/>
            <a:chExt cx="50173" cy="50173"/>
          </a:xfrm>
        </p:grpSpPr>
        <p:sp>
          <p:nvSpPr>
            <p:cNvPr id="508" name="Freeform 508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509" name="TextBox 509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10" name="Group 510"/>
          <p:cNvGrpSpPr/>
          <p:nvPr/>
        </p:nvGrpSpPr>
        <p:grpSpPr>
          <a:xfrm>
            <a:off x="9413567" y="5990497"/>
            <a:ext cx="190500" cy="190500"/>
            <a:chOff x="0" y="0"/>
            <a:chExt cx="50173" cy="50173"/>
          </a:xfrm>
        </p:grpSpPr>
        <p:sp>
          <p:nvSpPr>
            <p:cNvPr id="511" name="Freeform 511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512" name="TextBox 512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13" name="Group 513"/>
          <p:cNvGrpSpPr/>
          <p:nvPr/>
        </p:nvGrpSpPr>
        <p:grpSpPr>
          <a:xfrm>
            <a:off x="9651692" y="5990497"/>
            <a:ext cx="190500" cy="190500"/>
            <a:chOff x="0" y="0"/>
            <a:chExt cx="50173" cy="50173"/>
          </a:xfrm>
        </p:grpSpPr>
        <p:sp>
          <p:nvSpPr>
            <p:cNvPr id="514" name="Freeform 514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515" name="TextBox 515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16" name="Group 516"/>
          <p:cNvGrpSpPr/>
          <p:nvPr/>
        </p:nvGrpSpPr>
        <p:grpSpPr>
          <a:xfrm>
            <a:off x="9889817" y="5990497"/>
            <a:ext cx="190500" cy="190500"/>
            <a:chOff x="0" y="0"/>
            <a:chExt cx="50173" cy="50173"/>
          </a:xfrm>
        </p:grpSpPr>
        <p:sp>
          <p:nvSpPr>
            <p:cNvPr id="517" name="Freeform 517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518" name="TextBox 518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19" name="Group 519"/>
          <p:cNvGrpSpPr/>
          <p:nvPr/>
        </p:nvGrpSpPr>
        <p:grpSpPr>
          <a:xfrm>
            <a:off x="10127942" y="5990497"/>
            <a:ext cx="190500" cy="190500"/>
            <a:chOff x="0" y="0"/>
            <a:chExt cx="50173" cy="50173"/>
          </a:xfrm>
        </p:grpSpPr>
        <p:sp>
          <p:nvSpPr>
            <p:cNvPr id="520" name="Freeform 520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521" name="TextBox 521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22" name="Group 522"/>
          <p:cNvGrpSpPr/>
          <p:nvPr/>
        </p:nvGrpSpPr>
        <p:grpSpPr>
          <a:xfrm>
            <a:off x="10366067" y="5990497"/>
            <a:ext cx="190500" cy="190500"/>
            <a:chOff x="0" y="0"/>
            <a:chExt cx="50173" cy="50173"/>
          </a:xfrm>
        </p:grpSpPr>
        <p:sp>
          <p:nvSpPr>
            <p:cNvPr id="523" name="Freeform 523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524" name="TextBox 524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25" name="Group 525"/>
          <p:cNvGrpSpPr/>
          <p:nvPr/>
        </p:nvGrpSpPr>
        <p:grpSpPr>
          <a:xfrm>
            <a:off x="10604192" y="5990497"/>
            <a:ext cx="190500" cy="190500"/>
            <a:chOff x="0" y="0"/>
            <a:chExt cx="50173" cy="50173"/>
          </a:xfrm>
        </p:grpSpPr>
        <p:sp>
          <p:nvSpPr>
            <p:cNvPr id="526" name="Freeform 526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527" name="TextBox 527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28" name="Group 528"/>
          <p:cNvGrpSpPr/>
          <p:nvPr/>
        </p:nvGrpSpPr>
        <p:grpSpPr>
          <a:xfrm>
            <a:off x="10842317" y="5990497"/>
            <a:ext cx="190500" cy="190500"/>
            <a:chOff x="0" y="0"/>
            <a:chExt cx="50173" cy="50173"/>
          </a:xfrm>
        </p:grpSpPr>
        <p:sp>
          <p:nvSpPr>
            <p:cNvPr id="529" name="Freeform 529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530" name="TextBox 530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31" name="Group 531"/>
          <p:cNvGrpSpPr/>
          <p:nvPr/>
        </p:nvGrpSpPr>
        <p:grpSpPr>
          <a:xfrm>
            <a:off x="11080442" y="5990497"/>
            <a:ext cx="190500" cy="190500"/>
            <a:chOff x="0" y="0"/>
            <a:chExt cx="50173" cy="50173"/>
          </a:xfrm>
        </p:grpSpPr>
        <p:sp>
          <p:nvSpPr>
            <p:cNvPr id="532" name="Freeform 532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533" name="TextBox 533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34" name="Group 534"/>
          <p:cNvGrpSpPr/>
          <p:nvPr/>
        </p:nvGrpSpPr>
        <p:grpSpPr>
          <a:xfrm>
            <a:off x="11318567" y="5990497"/>
            <a:ext cx="190500" cy="190500"/>
            <a:chOff x="0" y="0"/>
            <a:chExt cx="50173" cy="50173"/>
          </a:xfrm>
        </p:grpSpPr>
        <p:sp>
          <p:nvSpPr>
            <p:cNvPr id="535" name="Freeform 535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536" name="TextBox 536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37" name="Group 537"/>
          <p:cNvGrpSpPr/>
          <p:nvPr/>
        </p:nvGrpSpPr>
        <p:grpSpPr>
          <a:xfrm>
            <a:off x="11556692" y="5990497"/>
            <a:ext cx="190500" cy="190500"/>
            <a:chOff x="0" y="0"/>
            <a:chExt cx="50173" cy="50173"/>
          </a:xfrm>
        </p:grpSpPr>
        <p:sp>
          <p:nvSpPr>
            <p:cNvPr id="538" name="Freeform 538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539" name="TextBox 539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40" name="Group 540"/>
          <p:cNvGrpSpPr/>
          <p:nvPr/>
        </p:nvGrpSpPr>
        <p:grpSpPr>
          <a:xfrm>
            <a:off x="11794817" y="5990497"/>
            <a:ext cx="190500" cy="190500"/>
            <a:chOff x="0" y="0"/>
            <a:chExt cx="50173" cy="50173"/>
          </a:xfrm>
        </p:grpSpPr>
        <p:sp>
          <p:nvSpPr>
            <p:cNvPr id="541" name="Freeform 541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542" name="TextBox 542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43" name="Group 543"/>
          <p:cNvGrpSpPr/>
          <p:nvPr/>
        </p:nvGrpSpPr>
        <p:grpSpPr>
          <a:xfrm>
            <a:off x="12032942" y="5990497"/>
            <a:ext cx="190500" cy="190500"/>
            <a:chOff x="0" y="0"/>
            <a:chExt cx="50173" cy="50173"/>
          </a:xfrm>
        </p:grpSpPr>
        <p:sp>
          <p:nvSpPr>
            <p:cNvPr id="544" name="Freeform 544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545" name="TextBox 545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46" name="Group 546"/>
          <p:cNvGrpSpPr/>
          <p:nvPr/>
        </p:nvGrpSpPr>
        <p:grpSpPr>
          <a:xfrm>
            <a:off x="12271067" y="5990497"/>
            <a:ext cx="190500" cy="190500"/>
            <a:chOff x="0" y="0"/>
            <a:chExt cx="50173" cy="50173"/>
          </a:xfrm>
        </p:grpSpPr>
        <p:sp>
          <p:nvSpPr>
            <p:cNvPr id="547" name="Freeform 547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548" name="TextBox 548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49" name="Group 549"/>
          <p:cNvGrpSpPr/>
          <p:nvPr/>
        </p:nvGrpSpPr>
        <p:grpSpPr>
          <a:xfrm>
            <a:off x="12509192" y="5990497"/>
            <a:ext cx="190500" cy="190500"/>
            <a:chOff x="0" y="0"/>
            <a:chExt cx="50173" cy="50173"/>
          </a:xfrm>
        </p:grpSpPr>
        <p:sp>
          <p:nvSpPr>
            <p:cNvPr id="550" name="Freeform 550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551" name="TextBox 551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52" name="Group 552"/>
          <p:cNvGrpSpPr/>
          <p:nvPr/>
        </p:nvGrpSpPr>
        <p:grpSpPr>
          <a:xfrm>
            <a:off x="12747317" y="5990497"/>
            <a:ext cx="190500" cy="190500"/>
            <a:chOff x="0" y="0"/>
            <a:chExt cx="50173" cy="50173"/>
          </a:xfrm>
        </p:grpSpPr>
        <p:sp>
          <p:nvSpPr>
            <p:cNvPr id="553" name="Freeform 553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554" name="TextBox 554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55" name="Group 555"/>
          <p:cNvGrpSpPr/>
          <p:nvPr/>
        </p:nvGrpSpPr>
        <p:grpSpPr>
          <a:xfrm>
            <a:off x="12985442" y="5990497"/>
            <a:ext cx="190500" cy="190500"/>
            <a:chOff x="0" y="0"/>
            <a:chExt cx="50173" cy="50173"/>
          </a:xfrm>
        </p:grpSpPr>
        <p:sp>
          <p:nvSpPr>
            <p:cNvPr id="556" name="Freeform 556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557" name="TextBox 557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58" name="Group 558"/>
          <p:cNvGrpSpPr/>
          <p:nvPr/>
        </p:nvGrpSpPr>
        <p:grpSpPr>
          <a:xfrm>
            <a:off x="13223567" y="5990497"/>
            <a:ext cx="190500" cy="190500"/>
            <a:chOff x="0" y="0"/>
            <a:chExt cx="50173" cy="50173"/>
          </a:xfrm>
        </p:grpSpPr>
        <p:sp>
          <p:nvSpPr>
            <p:cNvPr id="559" name="Freeform 559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560" name="TextBox 560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61" name="Group 561"/>
          <p:cNvGrpSpPr/>
          <p:nvPr/>
        </p:nvGrpSpPr>
        <p:grpSpPr>
          <a:xfrm>
            <a:off x="13461692" y="5990497"/>
            <a:ext cx="190500" cy="190500"/>
            <a:chOff x="0" y="0"/>
            <a:chExt cx="50173" cy="50173"/>
          </a:xfrm>
        </p:grpSpPr>
        <p:sp>
          <p:nvSpPr>
            <p:cNvPr id="562" name="Freeform 562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/>
            </a:solidFill>
            <a:ln w="38100" cap="sq">
              <a:solidFill>
                <a:srgbClr val="262D40"/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563" name="TextBox 563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64" name="Group 564"/>
          <p:cNvGrpSpPr/>
          <p:nvPr/>
        </p:nvGrpSpPr>
        <p:grpSpPr>
          <a:xfrm>
            <a:off x="13699817" y="5990497"/>
            <a:ext cx="190500" cy="190500"/>
            <a:chOff x="0" y="0"/>
            <a:chExt cx="50173" cy="50173"/>
          </a:xfrm>
        </p:grpSpPr>
        <p:sp>
          <p:nvSpPr>
            <p:cNvPr id="565" name="Freeform 565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/>
            </a:solidFill>
            <a:ln w="38100" cap="sq">
              <a:solidFill>
                <a:srgbClr val="262D40"/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566" name="TextBox 566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67" name="Group 567"/>
          <p:cNvGrpSpPr/>
          <p:nvPr/>
        </p:nvGrpSpPr>
        <p:grpSpPr>
          <a:xfrm>
            <a:off x="13937942" y="5990497"/>
            <a:ext cx="190500" cy="190500"/>
            <a:chOff x="0" y="0"/>
            <a:chExt cx="50173" cy="50173"/>
          </a:xfrm>
        </p:grpSpPr>
        <p:sp>
          <p:nvSpPr>
            <p:cNvPr id="568" name="Freeform 568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569" name="TextBox 569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70" name="Group 570"/>
          <p:cNvGrpSpPr/>
          <p:nvPr/>
        </p:nvGrpSpPr>
        <p:grpSpPr>
          <a:xfrm>
            <a:off x="14176067" y="5990497"/>
            <a:ext cx="190500" cy="190500"/>
            <a:chOff x="0" y="0"/>
            <a:chExt cx="50173" cy="50173"/>
          </a:xfrm>
        </p:grpSpPr>
        <p:sp>
          <p:nvSpPr>
            <p:cNvPr id="571" name="Freeform 571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572" name="TextBox 572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73" name="Group 573"/>
          <p:cNvGrpSpPr/>
          <p:nvPr/>
        </p:nvGrpSpPr>
        <p:grpSpPr>
          <a:xfrm>
            <a:off x="14414192" y="5990497"/>
            <a:ext cx="190500" cy="190500"/>
            <a:chOff x="0" y="0"/>
            <a:chExt cx="50173" cy="50173"/>
          </a:xfrm>
        </p:grpSpPr>
        <p:sp>
          <p:nvSpPr>
            <p:cNvPr id="574" name="Freeform 574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575" name="TextBox 575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76" name="Group 576"/>
          <p:cNvGrpSpPr/>
          <p:nvPr/>
        </p:nvGrpSpPr>
        <p:grpSpPr>
          <a:xfrm>
            <a:off x="14652317" y="5990497"/>
            <a:ext cx="190500" cy="190500"/>
            <a:chOff x="0" y="0"/>
            <a:chExt cx="50173" cy="50173"/>
          </a:xfrm>
        </p:grpSpPr>
        <p:sp>
          <p:nvSpPr>
            <p:cNvPr id="577" name="Freeform 577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578" name="TextBox 578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79" name="Group 579"/>
          <p:cNvGrpSpPr/>
          <p:nvPr/>
        </p:nvGrpSpPr>
        <p:grpSpPr>
          <a:xfrm>
            <a:off x="14890442" y="5990497"/>
            <a:ext cx="190500" cy="190500"/>
            <a:chOff x="0" y="0"/>
            <a:chExt cx="50173" cy="50173"/>
          </a:xfrm>
        </p:grpSpPr>
        <p:sp>
          <p:nvSpPr>
            <p:cNvPr id="580" name="Freeform 580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581" name="TextBox 581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82" name="Group 582"/>
          <p:cNvGrpSpPr/>
          <p:nvPr/>
        </p:nvGrpSpPr>
        <p:grpSpPr>
          <a:xfrm>
            <a:off x="15128567" y="5990497"/>
            <a:ext cx="190500" cy="190500"/>
            <a:chOff x="0" y="0"/>
            <a:chExt cx="50173" cy="50173"/>
          </a:xfrm>
        </p:grpSpPr>
        <p:sp>
          <p:nvSpPr>
            <p:cNvPr id="583" name="Freeform 583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/>
            </a:solidFill>
            <a:ln w="38100" cap="sq">
              <a:solidFill>
                <a:srgbClr val="262D40"/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584" name="TextBox 584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85" name="Group 585"/>
          <p:cNvGrpSpPr/>
          <p:nvPr/>
        </p:nvGrpSpPr>
        <p:grpSpPr>
          <a:xfrm>
            <a:off x="15366692" y="5990497"/>
            <a:ext cx="190500" cy="190500"/>
            <a:chOff x="0" y="0"/>
            <a:chExt cx="50173" cy="50173"/>
          </a:xfrm>
        </p:grpSpPr>
        <p:sp>
          <p:nvSpPr>
            <p:cNvPr id="586" name="Freeform 586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587" name="TextBox 587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88" name="Group 588"/>
          <p:cNvGrpSpPr/>
          <p:nvPr/>
        </p:nvGrpSpPr>
        <p:grpSpPr>
          <a:xfrm>
            <a:off x="15604817" y="5990497"/>
            <a:ext cx="190500" cy="190500"/>
            <a:chOff x="0" y="0"/>
            <a:chExt cx="50173" cy="50173"/>
          </a:xfrm>
        </p:grpSpPr>
        <p:sp>
          <p:nvSpPr>
            <p:cNvPr id="589" name="Freeform 589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590" name="TextBox 590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91" name="Group 591"/>
          <p:cNvGrpSpPr/>
          <p:nvPr/>
        </p:nvGrpSpPr>
        <p:grpSpPr>
          <a:xfrm>
            <a:off x="15842942" y="5990497"/>
            <a:ext cx="190500" cy="190500"/>
            <a:chOff x="0" y="0"/>
            <a:chExt cx="50173" cy="50173"/>
          </a:xfrm>
        </p:grpSpPr>
        <p:sp>
          <p:nvSpPr>
            <p:cNvPr id="592" name="Freeform 592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593" name="TextBox 593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94" name="Group 594"/>
          <p:cNvGrpSpPr/>
          <p:nvPr/>
        </p:nvGrpSpPr>
        <p:grpSpPr>
          <a:xfrm>
            <a:off x="16081067" y="5990497"/>
            <a:ext cx="190500" cy="190500"/>
            <a:chOff x="0" y="0"/>
            <a:chExt cx="50173" cy="50173"/>
          </a:xfrm>
        </p:grpSpPr>
        <p:sp>
          <p:nvSpPr>
            <p:cNvPr id="595" name="Freeform 595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596" name="TextBox 596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97" name="Group 597"/>
          <p:cNvGrpSpPr/>
          <p:nvPr/>
        </p:nvGrpSpPr>
        <p:grpSpPr>
          <a:xfrm>
            <a:off x="16319192" y="5990497"/>
            <a:ext cx="190500" cy="190500"/>
            <a:chOff x="0" y="0"/>
            <a:chExt cx="50173" cy="50173"/>
          </a:xfrm>
        </p:grpSpPr>
        <p:sp>
          <p:nvSpPr>
            <p:cNvPr id="598" name="Freeform 598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599" name="TextBox 599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00" name="Group 600"/>
          <p:cNvGrpSpPr/>
          <p:nvPr/>
        </p:nvGrpSpPr>
        <p:grpSpPr>
          <a:xfrm>
            <a:off x="16557317" y="5990497"/>
            <a:ext cx="190500" cy="190500"/>
            <a:chOff x="0" y="0"/>
            <a:chExt cx="50173" cy="50173"/>
          </a:xfrm>
        </p:grpSpPr>
        <p:sp>
          <p:nvSpPr>
            <p:cNvPr id="601" name="Freeform 601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602" name="TextBox 602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03" name="Group 603"/>
          <p:cNvGrpSpPr/>
          <p:nvPr/>
        </p:nvGrpSpPr>
        <p:grpSpPr>
          <a:xfrm>
            <a:off x="16795442" y="5990497"/>
            <a:ext cx="190500" cy="190500"/>
            <a:chOff x="0" y="0"/>
            <a:chExt cx="50173" cy="50173"/>
          </a:xfrm>
        </p:grpSpPr>
        <p:sp>
          <p:nvSpPr>
            <p:cNvPr id="604" name="Freeform 604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605" name="TextBox 605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06" name="Group 606"/>
          <p:cNvGrpSpPr/>
          <p:nvPr/>
        </p:nvGrpSpPr>
        <p:grpSpPr>
          <a:xfrm>
            <a:off x="17033567" y="5990497"/>
            <a:ext cx="190500" cy="190500"/>
            <a:chOff x="0" y="0"/>
            <a:chExt cx="50173" cy="50173"/>
          </a:xfrm>
        </p:grpSpPr>
        <p:sp>
          <p:nvSpPr>
            <p:cNvPr id="607" name="Freeform 607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608" name="TextBox 608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09" name="Group 609"/>
          <p:cNvGrpSpPr/>
          <p:nvPr/>
        </p:nvGrpSpPr>
        <p:grpSpPr>
          <a:xfrm>
            <a:off x="17271692" y="5990497"/>
            <a:ext cx="190500" cy="190500"/>
            <a:chOff x="0" y="0"/>
            <a:chExt cx="50173" cy="50173"/>
          </a:xfrm>
        </p:grpSpPr>
        <p:sp>
          <p:nvSpPr>
            <p:cNvPr id="610" name="Freeform 610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611" name="TextBox 611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12" name="Group 612"/>
          <p:cNvGrpSpPr/>
          <p:nvPr/>
        </p:nvGrpSpPr>
        <p:grpSpPr>
          <a:xfrm>
            <a:off x="17509817" y="5990497"/>
            <a:ext cx="190500" cy="190500"/>
            <a:chOff x="0" y="0"/>
            <a:chExt cx="50173" cy="50173"/>
          </a:xfrm>
        </p:grpSpPr>
        <p:sp>
          <p:nvSpPr>
            <p:cNvPr id="613" name="Freeform 613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614" name="TextBox 614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15" name="Group 615"/>
          <p:cNvGrpSpPr/>
          <p:nvPr/>
        </p:nvGrpSpPr>
        <p:grpSpPr>
          <a:xfrm>
            <a:off x="2269651" y="6576748"/>
            <a:ext cx="190500" cy="190500"/>
            <a:chOff x="0" y="0"/>
            <a:chExt cx="50173" cy="50173"/>
          </a:xfrm>
        </p:grpSpPr>
        <p:sp>
          <p:nvSpPr>
            <p:cNvPr id="616" name="Freeform 616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617" name="TextBox 617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18" name="Group 618"/>
          <p:cNvGrpSpPr/>
          <p:nvPr/>
        </p:nvGrpSpPr>
        <p:grpSpPr>
          <a:xfrm>
            <a:off x="2498417" y="6576748"/>
            <a:ext cx="190500" cy="190500"/>
            <a:chOff x="0" y="0"/>
            <a:chExt cx="50173" cy="50173"/>
          </a:xfrm>
        </p:grpSpPr>
        <p:sp>
          <p:nvSpPr>
            <p:cNvPr id="619" name="Freeform 619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620" name="TextBox 620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21" name="Group 621"/>
          <p:cNvGrpSpPr/>
          <p:nvPr/>
        </p:nvGrpSpPr>
        <p:grpSpPr>
          <a:xfrm>
            <a:off x="2736542" y="6576748"/>
            <a:ext cx="190500" cy="190500"/>
            <a:chOff x="0" y="0"/>
            <a:chExt cx="50173" cy="50173"/>
          </a:xfrm>
        </p:grpSpPr>
        <p:sp>
          <p:nvSpPr>
            <p:cNvPr id="622" name="Freeform 622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623" name="TextBox 623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24" name="Group 624"/>
          <p:cNvGrpSpPr/>
          <p:nvPr/>
        </p:nvGrpSpPr>
        <p:grpSpPr>
          <a:xfrm>
            <a:off x="2974667" y="6576748"/>
            <a:ext cx="190500" cy="190500"/>
            <a:chOff x="0" y="0"/>
            <a:chExt cx="50173" cy="50173"/>
          </a:xfrm>
        </p:grpSpPr>
        <p:sp>
          <p:nvSpPr>
            <p:cNvPr id="625" name="Freeform 625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626" name="TextBox 626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27" name="Group 627"/>
          <p:cNvGrpSpPr/>
          <p:nvPr/>
        </p:nvGrpSpPr>
        <p:grpSpPr>
          <a:xfrm>
            <a:off x="3212792" y="6576748"/>
            <a:ext cx="190500" cy="190500"/>
            <a:chOff x="0" y="0"/>
            <a:chExt cx="50173" cy="50173"/>
          </a:xfrm>
        </p:grpSpPr>
        <p:sp>
          <p:nvSpPr>
            <p:cNvPr id="628" name="Freeform 628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629" name="TextBox 629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30" name="Group 630"/>
          <p:cNvGrpSpPr/>
          <p:nvPr/>
        </p:nvGrpSpPr>
        <p:grpSpPr>
          <a:xfrm>
            <a:off x="3450917" y="6576748"/>
            <a:ext cx="190500" cy="190500"/>
            <a:chOff x="0" y="0"/>
            <a:chExt cx="50173" cy="50173"/>
          </a:xfrm>
        </p:grpSpPr>
        <p:sp>
          <p:nvSpPr>
            <p:cNvPr id="631" name="Freeform 631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632" name="TextBox 632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33" name="Group 633"/>
          <p:cNvGrpSpPr/>
          <p:nvPr/>
        </p:nvGrpSpPr>
        <p:grpSpPr>
          <a:xfrm>
            <a:off x="3689042" y="6576748"/>
            <a:ext cx="190500" cy="190500"/>
            <a:chOff x="0" y="0"/>
            <a:chExt cx="50173" cy="50173"/>
          </a:xfrm>
        </p:grpSpPr>
        <p:sp>
          <p:nvSpPr>
            <p:cNvPr id="634" name="Freeform 634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635" name="TextBox 635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36" name="Group 636"/>
          <p:cNvGrpSpPr/>
          <p:nvPr/>
        </p:nvGrpSpPr>
        <p:grpSpPr>
          <a:xfrm>
            <a:off x="3927167" y="6576748"/>
            <a:ext cx="190500" cy="190500"/>
            <a:chOff x="0" y="0"/>
            <a:chExt cx="50173" cy="50173"/>
          </a:xfrm>
        </p:grpSpPr>
        <p:sp>
          <p:nvSpPr>
            <p:cNvPr id="637" name="Freeform 637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638" name="TextBox 638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39" name="Group 639"/>
          <p:cNvGrpSpPr/>
          <p:nvPr/>
        </p:nvGrpSpPr>
        <p:grpSpPr>
          <a:xfrm>
            <a:off x="4165292" y="6576748"/>
            <a:ext cx="190500" cy="190500"/>
            <a:chOff x="0" y="0"/>
            <a:chExt cx="50173" cy="50173"/>
          </a:xfrm>
        </p:grpSpPr>
        <p:sp>
          <p:nvSpPr>
            <p:cNvPr id="640" name="Freeform 640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641" name="TextBox 641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42" name="Group 642"/>
          <p:cNvGrpSpPr/>
          <p:nvPr/>
        </p:nvGrpSpPr>
        <p:grpSpPr>
          <a:xfrm>
            <a:off x="4403417" y="6576748"/>
            <a:ext cx="190500" cy="190500"/>
            <a:chOff x="0" y="0"/>
            <a:chExt cx="50173" cy="50173"/>
          </a:xfrm>
        </p:grpSpPr>
        <p:sp>
          <p:nvSpPr>
            <p:cNvPr id="643" name="Freeform 643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644" name="TextBox 644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45" name="Group 645"/>
          <p:cNvGrpSpPr/>
          <p:nvPr/>
        </p:nvGrpSpPr>
        <p:grpSpPr>
          <a:xfrm>
            <a:off x="4641542" y="6576748"/>
            <a:ext cx="190500" cy="190500"/>
            <a:chOff x="0" y="0"/>
            <a:chExt cx="50173" cy="50173"/>
          </a:xfrm>
        </p:grpSpPr>
        <p:sp>
          <p:nvSpPr>
            <p:cNvPr id="646" name="Freeform 646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647" name="TextBox 647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48" name="Group 648"/>
          <p:cNvGrpSpPr/>
          <p:nvPr/>
        </p:nvGrpSpPr>
        <p:grpSpPr>
          <a:xfrm>
            <a:off x="4879667" y="6576748"/>
            <a:ext cx="190500" cy="190500"/>
            <a:chOff x="0" y="0"/>
            <a:chExt cx="50173" cy="50173"/>
          </a:xfrm>
        </p:grpSpPr>
        <p:sp>
          <p:nvSpPr>
            <p:cNvPr id="649" name="Freeform 649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650" name="TextBox 650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51" name="Group 651"/>
          <p:cNvGrpSpPr/>
          <p:nvPr/>
        </p:nvGrpSpPr>
        <p:grpSpPr>
          <a:xfrm>
            <a:off x="5117792" y="6576748"/>
            <a:ext cx="190500" cy="190500"/>
            <a:chOff x="0" y="0"/>
            <a:chExt cx="50173" cy="50173"/>
          </a:xfrm>
        </p:grpSpPr>
        <p:sp>
          <p:nvSpPr>
            <p:cNvPr id="652" name="Freeform 652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653" name="TextBox 653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54" name="Group 654"/>
          <p:cNvGrpSpPr/>
          <p:nvPr/>
        </p:nvGrpSpPr>
        <p:grpSpPr>
          <a:xfrm>
            <a:off x="5355917" y="6576748"/>
            <a:ext cx="190500" cy="190500"/>
            <a:chOff x="0" y="0"/>
            <a:chExt cx="50173" cy="50173"/>
          </a:xfrm>
        </p:grpSpPr>
        <p:sp>
          <p:nvSpPr>
            <p:cNvPr id="655" name="Freeform 655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656" name="TextBox 656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57" name="Group 657"/>
          <p:cNvGrpSpPr/>
          <p:nvPr/>
        </p:nvGrpSpPr>
        <p:grpSpPr>
          <a:xfrm>
            <a:off x="5594042" y="6576748"/>
            <a:ext cx="190500" cy="190500"/>
            <a:chOff x="0" y="0"/>
            <a:chExt cx="50173" cy="50173"/>
          </a:xfrm>
        </p:grpSpPr>
        <p:sp>
          <p:nvSpPr>
            <p:cNvPr id="658" name="Freeform 658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659" name="TextBox 659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60" name="Group 660"/>
          <p:cNvGrpSpPr/>
          <p:nvPr/>
        </p:nvGrpSpPr>
        <p:grpSpPr>
          <a:xfrm>
            <a:off x="5832167" y="6576748"/>
            <a:ext cx="190500" cy="190500"/>
            <a:chOff x="0" y="0"/>
            <a:chExt cx="50173" cy="50173"/>
          </a:xfrm>
        </p:grpSpPr>
        <p:sp>
          <p:nvSpPr>
            <p:cNvPr id="661" name="Freeform 661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EA0000"/>
            </a:solidFill>
            <a:ln w="38100" cap="sq">
              <a:solidFill>
                <a:srgbClr val="EA0000"/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662" name="TextBox 662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63" name="Group 663"/>
          <p:cNvGrpSpPr/>
          <p:nvPr/>
        </p:nvGrpSpPr>
        <p:grpSpPr>
          <a:xfrm>
            <a:off x="6070292" y="6576748"/>
            <a:ext cx="190500" cy="190500"/>
            <a:chOff x="0" y="0"/>
            <a:chExt cx="50173" cy="50173"/>
          </a:xfrm>
        </p:grpSpPr>
        <p:sp>
          <p:nvSpPr>
            <p:cNvPr id="664" name="Freeform 664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665" name="TextBox 665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66" name="Group 666"/>
          <p:cNvGrpSpPr/>
          <p:nvPr/>
        </p:nvGrpSpPr>
        <p:grpSpPr>
          <a:xfrm>
            <a:off x="6308417" y="6576748"/>
            <a:ext cx="190500" cy="190500"/>
            <a:chOff x="0" y="0"/>
            <a:chExt cx="50173" cy="50173"/>
          </a:xfrm>
        </p:grpSpPr>
        <p:sp>
          <p:nvSpPr>
            <p:cNvPr id="667" name="Freeform 667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668" name="TextBox 668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69" name="Group 669"/>
          <p:cNvGrpSpPr/>
          <p:nvPr/>
        </p:nvGrpSpPr>
        <p:grpSpPr>
          <a:xfrm>
            <a:off x="6546542" y="6576748"/>
            <a:ext cx="190500" cy="190500"/>
            <a:chOff x="0" y="0"/>
            <a:chExt cx="50173" cy="50173"/>
          </a:xfrm>
        </p:grpSpPr>
        <p:sp>
          <p:nvSpPr>
            <p:cNvPr id="670" name="Freeform 670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671" name="TextBox 671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72" name="Group 672"/>
          <p:cNvGrpSpPr/>
          <p:nvPr/>
        </p:nvGrpSpPr>
        <p:grpSpPr>
          <a:xfrm>
            <a:off x="6784667" y="6576748"/>
            <a:ext cx="190500" cy="190500"/>
            <a:chOff x="0" y="0"/>
            <a:chExt cx="50173" cy="50173"/>
          </a:xfrm>
        </p:grpSpPr>
        <p:sp>
          <p:nvSpPr>
            <p:cNvPr id="673" name="Freeform 673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674" name="TextBox 674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75" name="Group 675"/>
          <p:cNvGrpSpPr/>
          <p:nvPr/>
        </p:nvGrpSpPr>
        <p:grpSpPr>
          <a:xfrm>
            <a:off x="7022792" y="6576748"/>
            <a:ext cx="190500" cy="190500"/>
            <a:chOff x="0" y="0"/>
            <a:chExt cx="50173" cy="50173"/>
          </a:xfrm>
        </p:grpSpPr>
        <p:sp>
          <p:nvSpPr>
            <p:cNvPr id="676" name="Freeform 676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677" name="TextBox 677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78" name="Group 678"/>
          <p:cNvGrpSpPr/>
          <p:nvPr/>
        </p:nvGrpSpPr>
        <p:grpSpPr>
          <a:xfrm>
            <a:off x="7260917" y="6576748"/>
            <a:ext cx="190500" cy="190500"/>
            <a:chOff x="0" y="0"/>
            <a:chExt cx="50173" cy="50173"/>
          </a:xfrm>
        </p:grpSpPr>
        <p:sp>
          <p:nvSpPr>
            <p:cNvPr id="679" name="Freeform 679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680" name="TextBox 680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81" name="Group 681"/>
          <p:cNvGrpSpPr/>
          <p:nvPr/>
        </p:nvGrpSpPr>
        <p:grpSpPr>
          <a:xfrm>
            <a:off x="7499042" y="6576748"/>
            <a:ext cx="190500" cy="190500"/>
            <a:chOff x="0" y="0"/>
            <a:chExt cx="50173" cy="50173"/>
          </a:xfrm>
        </p:grpSpPr>
        <p:sp>
          <p:nvSpPr>
            <p:cNvPr id="682" name="Freeform 682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683" name="TextBox 683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84" name="Group 684"/>
          <p:cNvGrpSpPr/>
          <p:nvPr/>
        </p:nvGrpSpPr>
        <p:grpSpPr>
          <a:xfrm>
            <a:off x="7737167" y="6576748"/>
            <a:ext cx="190500" cy="190500"/>
            <a:chOff x="0" y="0"/>
            <a:chExt cx="50173" cy="50173"/>
          </a:xfrm>
        </p:grpSpPr>
        <p:sp>
          <p:nvSpPr>
            <p:cNvPr id="685" name="Freeform 685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686" name="TextBox 686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87" name="Group 687"/>
          <p:cNvGrpSpPr/>
          <p:nvPr/>
        </p:nvGrpSpPr>
        <p:grpSpPr>
          <a:xfrm>
            <a:off x="7975292" y="6576748"/>
            <a:ext cx="190500" cy="190500"/>
            <a:chOff x="0" y="0"/>
            <a:chExt cx="50173" cy="50173"/>
          </a:xfrm>
        </p:grpSpPr>
        <p:sp>
          <p:nvSpPr>
            <p:cNvPr id="688" name="Freeform 688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689" name="TextBox 689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90" name="Group 690"/>
          <p:cNvGrpSpPr/>
          <p:nvPr/>
        </p:nvGrpSpPr>
        <p:grpSpPr>
          <a:xfrm>
            <a:off x="8213417" y="6576748"/>
            <a:ext cx="190500" cy="190500"/>
            <a:chOff x="0" y="0"/>
            <a:chExt cx="50173" cy="50173"/>
          </a:xfrm>
        </p:grpSpPr>
        <p:sp>
          <p:nvSpPr>
            <p:cNvPr id="691" name="Freeform 691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692" name="TextBox 692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93" name="Group 693"/>
          <p:cNvGrpSpPr/>
          <p:nvPr/>
        </p:nvGrpSpPr>
        <p:grpSpPr>
          <a:xfrm>
            <a:off x="8451542" y="6576748"/>
            <a:ext cx="190500" cy="190500"/>
            <a:chOff x="0" y="0"/>
            <a:chExt cx="50173" cy="50173"/>
          </a:xfrm>
        </p:grpSpPr>
        <p:sp>
          <p:nvSpPr>
            <p:cNvPr id="694" name="Freeform 694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695" name="TextBox 695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96" name="Group 696"/>
          <p:cNvGrpSpPr/>
          <p:nvPr/>
        </p:nvGrpSpPr>
        <p:grpSpPr>
          <a:xfrm>
            <a:off x="8689667" y="6576748"/>
            <a:ext cx="190500" cy="190500"/>
            <a:chOff x="0" y="0"/>
            <a:chExt cx="50173" cy="50173"/>
          </a:xfrm>
        </p:grpSpPr>
        <p:sp>
          <p:nvSpPr>
            <p:cNvPr id="697" name="Freeform 697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698" name="TextBox 698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99" name="Group 699"/>
          <p:cNvGrpSpPr/>
          <p:nvPr/>
        </p:nvGrpSpPr>
        <p:grpSpPr>
          <a:xfrm>
            <a:off x="8927792" y="6576748"/>
            <a:ext cx="190500" cy="190500"/>
            <a:chOff x="0" y="0"/>
            <a:chExt cx="50173" cy="50173"/>
          </a:xfrm>
        </p:grpSpPr>
        <p:sp>
          <p:nvSpPr>
            <p:cNvPr id="700" name="Freeform 700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701" name="TextBox 701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02" name="Group 702"/>
          <p:cNvGrpSpPr/>
          <p:nvPr/>
        </p:nvGrpSpPr>
        <p:grpSpPr>
          <a:xfrm>
            <a:off x="9165917" y="6576748"/>
            <a:ext cx="190500" cy="190500"/>
            <a:chOff x="0" y="0"/>
            <a:chExt cx="50173" cy="50173"/>
          </a:xfrm>
        </p:grpSpPr>
        <p:sp>
          <p:nvSpPr>
            <p:cNvPr id="703" name="Freeform 703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704" name="TextBox 704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05" name="Group 705"/>
          <p:cNvGrpSpPr/>
          <p:nvPr/>
        </p:nvGrpSpPr>
        <p:grpSpPr>
          <a:xfrm>
            <a:off x="9404042" y="6576748"/>
            <a:ext cx="190500" cy="190500"/>
            <a:chOff x="0" y="0"/>
            <a:chExt cx="50173" cy="50173"/>
          </a:xfrm>
        </p:grpSpPr>
        <p:sp>
          <p:nvSpPr>
            <p:cNvPr id="706" name="Freeform 706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FA3A2F">
                <a:alpha val="31765"/>
              </a:srgbClr>
            </a:solidFill>
            <a:ln w="38100" cap="sq">
              <a:solidFill>
                <a:srgbClr val="FA3A2F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707" name="TextBox 707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08" name="Group 708"/>
          <p:cNvGrpSpPr/>
          <p:nvPr/>
        </p:nvGrpSpPr>
        <p:grpSpPr>
          <a:xfrm>
            <a:off x="9642167" y="6576748"/>
            <a:ext cx="190500" cy="190500"/>
            <a:chOff x="0" y="0"/>
            <a:chExt cx="50173" cy="50173"/>
          </a:xfrm>
        </p:grpSpPr>
        <p:sp>
          <p:nvSpPr>
            <p:cNvPr id="709" name="Freeform 709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710" name="TextBox 710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11" name="Group 711"/>
          <p:cNvGrpSpPr/>
          <p:nvPr/>
        </p:nvGrpSpPr>
        <p:grpSpPr>
          <a:xfrm>
            <a:off x="9880292" y="6576748"/>
            <a:ext cx="190500" cy="190500"/>
            <a:chOff x="0" y="0"/>
            <a:chExt cx="50173" cy="50173"/>
          </a:xfrm>
        </p:grpSpPr>
        <p:sp>
          <p:nvSpPr>
            <p:cNvPr id="712" name="Freeform 712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FA3A2F">
                <a:alpha val="31765"/>
              </a:srgbClr>
            </a:solidFill>
            <a:ln w="38100" cap="sq">
              <a:solidFill>
                <a:srgbClr val="FA3A2F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713" name="TextBox 713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14" name="Group 714"/>
          <p:cNvGrpSpPr/>
          <p:nvPr/>
        </p:nvGrpSpPr>
        <p:grpSpPr>
          <a:xfrm>
            <a:off x="10118417" y="6576748"/>
            <a:ext cx="190500" cy="190500"/>
            <a:chOff x="0" y="0"/>
            <a:chExt cx="50173" cy="50173"/>
          </a:xfrm>
        </p:grpSpPr>
        <p:sp>
          <p:nvSpPr>
            <p:cNvPr id="715" name="Freeform 715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716" name="TextBox 716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17" name="Group 717"/>
          <p:cNvGrpSpPr/>
          <p:nvPr/>
        </p:nvGrpSpPr>
        <p:grpSpPr>
          <a:xfrm>
            <a:off x="10356542" y="6576748"/>
            <a:ext cx="190500" cy="190500"/>
            <a:chOff x="0" y="0"/>
            <a:chExt cx="50173" cy="50173"/>
          </a:xfrm>
        </p:grpSpPr>
        <p:sp>
          <p:nvSpPr>
            <p:cNvPr id="718" name="Freeform 718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719" name="TextBox 719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20" name="Group 720"/>
          <p:cNvGrpSpPr/>
          <p:nvPr/>
        </p:nvGrpSpPr>
        <p:grpSpPr>
          <a:xfrm>
            <a:off x="10594667" y="6576748"/>
            <a:ext cx="190500" cy="190500"/>
            <a:chOff x="0" y="0"/>
            <a:chExt cx="50173" cy="50173"/>
          </a:xfrm>
        </p:grpSpPr>
        <p:sp>
          <p:nvSpPr>
            <p:cNvPr id="721" name="Freeform 721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FA3A2F">
                <a:alpha val="31765"/>
              </a:srgbClr>
            </a:solidFill>
            <a:ln w="38100" cap="sq">
              <a:solidFill>
                <a:srgbClr val="FA3A2F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722" name="TextBox 722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23" name="Group 723"/>
          <p:cNvGrpSpPr/>
          <p:nvPr/>
        </p:nvGrpSpPr>
        <p:grpSpPr>
          <a:xfrm>
            <a:off x="10832792" y="6576748"/>
            <a:ext cx="190500" cy="190500"/>
            <a:chOff x="0" y="0"/>
            <a:chExt cx="50173" cy="50173"/>
          </a:xfrm>
        </p:grpSpPr>
        <p:sp>
          <p:nvSpPr>
            <p:cNvPr id="724" name="Freeform 724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725" name="TextBox 725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26" name="Group 726"/>
          <p:cNvGrpSpPr/>
          <p:nvPr/>
        </p:nvGrpSpPr>
        <p:grpSpPr>
          <a:xfrm>
            <a:off x="11070917" y="6576748"/>
            <a:ext cx="190500" cy="190500"/>
            <a:chOff x="0" y="0"/>
            <a:chExt cx="50173" cy="50173"/>
          </a:xfrm>
        </p:grpSpPr>
        <p:sp>
          <p:nvSpPr>
            <p:cNvPr id="727" name="Freeform 727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FA3A2F">
                <a:alpha val="31765"/>
              </a:srgbClr>
            </a:solidFill>
            <a:ln w="38100" cap="sq">
              <a:solidFill>
                <a:srgbClr val="FA3A2F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728" name="TextBox 728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29" name="Group 729"/>
          <p:cNvGrpSpPr/>
          <p:nvPr/>
        </p:nvGrpSpPr>
        <p:grpSpPr>
          <a:xfrm>
            <a:off x="11309042" y="6576748"/>
            <a:ext cx="190500" cy="190500"/>
            <a:chOff x="0" y="0"/>
            <a:chExt cx="50173" cy="50173"/>
          </a:xfrm>
        </p:grpSpPr>
        <p:sp>
          <p:nvSpPr>
            <p:cNvPr id="730" name="Freeform 730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731" name="TextBox 731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32" name="Group 732"/>
          <p:cNvGrpSpPr/>
          <p:nvPr/>
        </p:nvGrpSpPr>
        <p:grpSpPr>
          <a:xfrm>
            <a:off x="11547167" y="6576748"/>
            <a:ext cx="190500" cy="190500"/>
            <a:chOff x="0" y="0"/>
            <a:chExt cx="50173" cy="50173"/>
          </a:xfrm>
        </p:grpSpPr>
        <p:sp>
          <p:nvSpPr>
            <p:cNvPr id="733" name="Freeform 733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734" name="TextBox 734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35" name="Group 735"/>
          <p:cNvGrpSpPr/>
          <p:nvPr/>
        </p:nvGrpSpPr>
        <p:grpSpPr>
          <a:xfrm>
            <a:off x="11785292" y="6576748"/>
            <a:ext cx="190500" cy="190500"/>
            <a:chOff x="0" y="0"/>
            <a:chExt cx="50173" cy="50173"/>
          </a:xfrm>
        </p:grpSpPr>
        <p:sp>
          <p:nvSpPr>
            <p:cNvPr id="736" name="Freeform 736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737" name="TextBox 737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38" name="Group 738"/>
          <p:cNvGrpSpPr/>
          <p:nvPr/>
        </p:nvGrpSpPr>
        <p:grpSpPr>
          <a:xfrm>
            <a:off x="12023417" y="6576748"/>
            <a:ext cx="190500" cy="190500"/>
            <a:chOff x="0" y="0"/>
            <a:chExt cx="50173" cy="50173"/>
          </a:xfrm>
        </p:grpSpPr>
        <p:sp>
          <p:nvSpPr>
            <p:cNvPr id="739" name="Freeform 739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740" name="TextBox 740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41" name="Group 741"/>
          <p:cNvGrpSpPr/>
          <p:nvPr/>
        </p:nvGrpSpPr>
        <p:grpSpPr>
          <a:xfrm>
            <a:off x="12261542" y="6576748"/>
            <a:ext cx="190500" cy="190500"/>
            <a:chOff x="0" y="0"/>
            <a:chExt cx="50173" cy="50173"/>
          </a:xfrm>
        </p:grpSpPr>
        <p:sp>
          <p:nvSpPr>
            <p:cNvPr id="742" name="Freeform 742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743" name="TextBox 743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44" name="Group 744"/>
          <p:cNvGrpSpPr/>
          <p:nvPr/>
        </p:nvGrpSpPr>
        <p:grpSpPr>
          <a:xfrm>
            <a:off x="12499667" y="6576748"/>
            <a:ext cx="190500" cy="190500"/>
            <a:chOff x="0" y="0"/>
            <a:chExt cx="50173" cy="50173"/>
          </a:xfrm>
        </p:grpSpPr>
        <p:sp>
          <p:nvSpPr>
            <p:cNvPr id="745" name="Freeform 745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746" name="TextBox 746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47" name="Group 747"/>
          <p:cNvGrpSpPr/>
          <p:nvPr/>
        </p:nvGrpSpPr>
        <p:grpSpPr>
          <a:xfrm>
            <a:off x="12737792" y="6576748"/>
            <a:ext cx="190500" cy="190500"/>
            <a:chOff x="0" y="0"/>
            <a:chExt cx="50173" cy="50173"/>
          </a:xfrm>
        </p:grpSpPr>
        <p:sp>
          <p:nvSpPr>
            <p:cNvPr id="748" name="Freeform 748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749" name="TextBox 749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50" name="Group 750"/>
          <p:cNvGrpSpPr/>
          <p:nvPr/>
        </p:nvGrpSpPr>
        <p:grpSpPr>
          <a:xfrm>
            <a:off x="12975917" y="6576748"/>
            <a:ext cx="190500" cy="190500"/>
            <a:chOff x="0" y="0"/>
            <a:chExt cx="50173" cy="50173"/>
          </a:xfrm>
        </p:grpSpPr>
        <p:sp>
          <p:nvSpPr>
            <p:cNvPr id="751" name="Freeform 751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752" name="TextBox 752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53" name="Group 753"/>
          <p:cNvGrpSpPr/>
          <p:nvPr/>
        </p:nvGrpSpPr>
        <p:grpSpPr>
          <a:xfrm>
            <a:off x="13214042" y="6576748"/>
            <a:ext cx="190500" cy="190500"/>
            <a:chOff x="0" y="0"/>
            <a:chExt cx="50173" cy="50173"/>
          </a:xfrm>
        </p:grpSpPr>
        <p:sp>
          <p:nvSpPr>
            <p:cNvPr id="754" name="Freeform 754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755" name="TextBox 755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56" name="Group 756"/>
          <p:cNvGrpSpPr/>
          <p:nvPr/>
        </p:nvGrpSpPr>
        <p:grpSpPr>
          <a:xfrm>
            <a:off x="13452167" y="6576748"/>
            <a:ext cx="190500" cy="190500"/>
            <a:chOff x="0" y="0"/>
            <a:chExt cx="50173" cy="50173"/>
          </a:xfrm>
        </p:grpSpPr>
        <p:sp>
          <p:nvSpPr>
            <p:cNvPr id="757" name="Freeform 757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758" name="TextBox 758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59" name="Group 759"/>
          <p:cNvGrpSpPr/>
          <p:nvPr/>
        </p:nvGrpSpPr>
        <p:grpSpPr>
          <a:xfrm>
            <a:off x="13690292" y="6576748"/>
            <a:ext cx="190500" cy="190500"/>
            <a:chOff x="0" y="0"/>
            <a:chExt cx="50173" cy="50173"/>
          </a:xfrm>
        </p:grpSpPr>
        <p:sp>
          <p:nvSpPr>
            <p:cNvPr id="760" name="Freeform 760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761" name="TextBox 761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62" name="Group 762"/>
          <p:cNvGrpSpPr/>
          <p:nvPr/>
        </p:nvGrpSpPr>
        <p:grpSpPr>
          <a:xfrm>
            <a:off x="13928417" y="6576748"/>
            <a:ext cx="190500" cy="190500"/>
            <a:chOff x="0" y="0"/>
            <a:chExt cx="50173" cy="50173"/>
          </a:xfrm>
        </p:grpSpPr>
        <p:sp>
          <p:nvSpPr>
            <p:cNvPr id="763" name="Freeform 763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764" name="TextBox 764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65" name="Group 765"/>
          <p:cNvGrpSpPr/>
          <p:nvPr/>
        </p:nvGrpSpPr>
        <p:grpSpPr>
          <a:xfrm>
            <a:off x="14166542" y="6576748"/>
            <a:ext cx="190500" cy="190500"/>
            <a:chOff x="0" y="0"/>
            <a:chExt cx="50173" cy="50173"/>
          </a:xfrm>
        </p:grpSpPr>
        <p:sp>
          <p:nvSpPr>
            <p:cNvPr id="766" name="Freeform 766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767" name="TextBox 767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68" name="Group 768"/>
          <p:cNvGrpSpPr/>
          <p:nvPr/>
        </p:nvGrpSpPr>
        <p:grpSpPr>
          <a:xfrm>
            <a:off x="14404667" y="6576748"/>
            <a:ext cx="190500" cy="190500"/>
            <a:chOff x="0" y="0"/>
            <a:chExt cx="50173" cy="50173"/>
          </a:xfrm>
        </p:grpSpPr>
        <p:sp>
          <p:nvSpPr>
            <p:cNvPr id="769" name="Freeform 769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770" name="TextBox 770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71" name="Group 771"/>
          <p:cNvGrpSpPr/>
          <p:nvPr/>
        </p:nvGrpSpPr>
        <p:grpSpPr>
          <a:xfrm>
            <a:off x="14642792" y="6576748"/>
            <a:ext cx="190500" cy="190500"/>
            <a:chOff x="0" y="0"/>
            <a:chExt cx="50173" cy="50173"/>
          </a:xfrm>
        </p:grpSpPr>
        <p:sp>
          <p:nvSpPr>
            <p:cNvPr id="772" name="Freeform 772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773" name="TextBox 773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74" name="Group 774"/>
          <p:cNvGrpSpPr/>
          <p:nvPr/>
        </p:nvGrpSpPr>
        <p:grpSpPr>
          <a:xfrm>
            <a:off x="14880917" y="6576748"/>
            <a:ext cx="190500" cy="190500"/>
            <a:chOff x="0" y="0"/>
            <a:chExt cx="50173" cy="50173"/>
          </a:xfrm>
        </p:grpSpPr>
        <p:sp>
          <p:nvSpPr>
            <p:cNvPr id="775" name="Freeform 775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776" name="TextBox 776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77" name="Group 777"/>
          <p:cNvGrpSpPr/>
          <p:nvPr/>
        </p:nvGrpSpPr>
        <p:grpSpPr>
          <a:xfrm>
            <a:off x="15119042" y="6576748"/>
            <a:ext cx="190500" cy="190500"/>
            <a:chOff x="0" y="0"/>
            <a:chExt cx="50173" cy="50173"/>
          </a:xfrm>
        </p:grpSpPr>
        <p:sp>
          <p:nvSpPr>
            <p:cNvPr id="778" name="Freeform 778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779" name="TextBox 779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80" name="Group 780"/>
          <p:cNvGrpSpPr/>
          <p:nvPr/>
        </p:nvGrpSpPr>
        <p:grpSpPr>
          <a:xfrm>
            <a:off x="15357167" y="6576748"/>
            <a:ext cx="190500" cy="190500"/>
            <a:chOff x="0" y="0"/>
            <a:chExt cx="50173" cy="50173"/>
          </a:xfrm>
        </p:grpSpPr>
        <p:sp>
          <p:nvSpPr>
            <p:cNvPr id="781" name="Freeform 781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782" name="TextBox 782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83" name="Group 783"/>
          <p:cNvGrpSpPr/>
          <p:nvPr/>
        </p:nvGrpSpPr>
        <p:grpSpPr>
          <a:xfrm>
            <a:off x="15595292" y="6576748"/>
            <a:ext cx="190500" cy="190500"/>
            <a:chOff x="0" y="0"/>
            <a:chExt cx="50173" cy="50173"/>
          </a:xfrm>
        </p:grpSpPr>
        <p:sp>
          <p:nvSpPr>
            <p:cNvPr id="784" name="Freeform 784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785" name="TextBox 785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86" name="Group 786"/>
          <p:cNvGrpSpPr/>
          <p:nvPr/>
        </p:nvGrpSpPr>
        <p:grpSpPr>
          <a:xfrm>
            <a:off x="15833417" y="6576748"/>
            <a:ext cx="190500" cy="190500"/>
            <a:chOff x="0" y="0"/>
            <a:chExt cx="50173" cy="50173"/>
          </a:xfrm>
        </p:grpSpPr>
        <p:sp>
          <p:nvSpPr>
            <p:cNvPr id="787" name="Freeform 787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788" name="TextBox 788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89" name="Group 789"/>
          <p:cNvGrpSpPr/>
          <p:nvPr/>
        </p:nvGrpSpPr>
        <p:grpSpPr>
          <a:xfrm>
            <a:off x="16071542" y="6576748"/>
            <a:ext cx="190500" cy="190500"/>
            <a:chOff x="0" y="0"/>
            <a:chExt cx="50173" cy="50173"/>
          </a:xfrm>
        </p:grpSpPr>
        <p:sp>
          <p:nvSpPr>
            <p:cNvPr id="790" name="Freeform 790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791" name="TextBox 791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92" name="Group 792"/>
          <p:cNvGrpSpPr/>
          <p:nvPr/>
        </p:nvGrpSpPr>
        <p:grpSpPr>
          <a:xfrm>
            <a:off x="16309667" y="6576748"/>
            <a:ext cx="190500" cy="190500"/>
            <a:chOff x="0" y="0"/>
            <a:chExt cx="50173" cy="50173"/>
          </a:xfrm>
        </p:grpSpPr>
        <p:sp>
          <p:nvSpPr>
            <p:cNvPr id="793" name="Freeform 793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794" name="TextBox 794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95" name="Group 795"/>
          <p:cNvGrpSpPr/>
          <p:nvPr/>
        </p:nvGrpSpPr>
        <p:grpSpPr>
          <a:xfrm>
            <a:off x="16547792" y="6576748"/>
            <a:ext cx="190500" cy="190500"/>
            <a:chOff x="0" y="0"/>
            <a:chExt cx="50173" cy="50173"/>
          </a:xfrm>
        </p:grpSpPr>
        <p:sp>
          <p:nvSpPr>
            <p:cNvPr id="796" name="Freeform 796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797" name="TextBox 797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98" name="Group 798"/>
          <p:cNvGrpSpPr/>
          <p:nvPr/>
        </p:nvGrpSpPr>
        <p:grpSpPr>
          <a:xfrm>
            <a:off x="16785917" y="6576748"/>
            <a:ext cx="190500" cy="190500"/>
            <a:chOff x="0" y="0"/>
            <a:chExt cx="50173" cy="50173"/>
          </a:xfrm>
        </p:grpSpPr>
        <p:sp>
          <p:nvSpPr>
            <p:cNvPr id="799" name="Freeform 799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800" name="TextBox 800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01" name="Group 801"/>
          <p:cNvGrpSpPr/>
          <p:nvPr/>
        </p:nvGrpSpPr>
        <p:grpSpPr>
          <a:xfrm>
            <a:off x="17024042" y="6576748"/>
            <a:ext cx="190500" cy="190500"/>
            <a:chOff x="0" y="0"/>
            <a:chExt cx="50173" cy="50173"/>
          </a:xfrm>
        </p:grpSpPr>
        <p:sp>
          <p:nvSpPr>
            <p:cNvPr id="802" name="Freeform 802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803" name="TextBox 803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04" name="Group 804"/>
          <p:cNvGrpSpPr/>
          <p:nvPr/>
        </p:nvGrpSpPr>
        <p:grpSpPr>
          <a:xfrm>
            <a:off x="17262167" y="6576748"/>
            <a:ext cx="190500" cy="190500"/>
            <a:chOff x="0" y="0"/>
            <a:chExt cx="50173" cy="50173"/>
          </a:xfrm>
        </p:grpSpPr>
        <p:sp>
          <p:nvSpPr>
            <p:cNvPr id="805" name="Freeform 805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806" name="TextBox 806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07" name="Group 807"/>
          <p:cNvGrpSpPr/>
          <p:nvPr/>
        </p:nvGrpSpPr>
        <p:grpSpPr>
          <a:xfrm>
            <a:off x="17500292" y="6576748"/>
            <a:ext cx="190500" cy="190500"/>
            <a:chOff x="0" y="0"/>
            <a:chExt cx="50173" cy="50173"/>
          </a:xfrm>
        </p:grpSpPr>
        <p:sp>
          <p:nvSpPr>
            <p:cNvPr id="808" name="Freeform 808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809" name="TextBox 809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10" name="Group 810"/>
          <p:cNvGrpSpPr/>
          <p:nvPr/>
        </p:nvGrpSpPr>
        <p:grpSpPr>
          <a:xfrm>
            <a:off x="2260126" y="7162999"/>
            <a:ext cx="190500" cy="190500"/>
            <a:chOff x="0" y="0"/>
            <a:chExt cx="50173" cy="50173"/>
          </a:xfrm>
        </p:grpSpPr>
        <p:sp>
          <p:nvSpPr>
            <p:cNvPr id="811" name="Freeform 811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812" name="TextBox 812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13" name="Group 813"/>
          <p:cNvGrpSpPr/>
          <p:nvPr/>
        </p:nvGrpSpPr>
        <p:grpSpPr>
          <a:xfrm>
            <a:off x="2488892" y="7162999"/>
            <a:ext cx="190500" cy="190500"/>
            <a:chOff x="0" y="0"/>
            <a:chExt cx="50173" cy="50173"/>
          </a:xfrm>
        </p:grpSpPr>
        <p:sp>
          <p:nvSpPr>
            <p:cNvPr id="814" name="Freeform 814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815" name="TextBox 815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16" name="Group 816"/>
          <p:cNvGrpSpPr/>
          <p:nvPr/>
        </p:nvGrpSpPr>
        <p:grpSpPr>
          <a:xfrm>
            <a:off x="2727017" y="7162999"/>
            <a:ext cx="190500" cy="190500"/>
            <a:chOff x="0" y="0"/>
            <a:chExt cx="50173" cy="50173"/>
          </a:xfrm>
        </p:grpSpPr>
        <p:sp>
          <p:nvSpPr>
            <p:cNvPr id="817" name="Freeform 817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818" name="TextBox 818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19" name="Group 819"/>
          <p:cNvGrpSpPr/>
          <p:nvPr/>
        </p:nvGrpSpPr>
        <p:grpSpPr>
          <a:xfrm>
            <a:off x="2965142" y="7162999"/>
            <a:ext cx="190500" cy="190500"/>
            <a:chOff x="0" y="0"/>
            <a:chExt cx="50173" cy="50173"/>
          </a:xfrm>
        </p:grpSpPr>
        <p:sp>
          <p:nvSpPr>
            <p:cNvPr id="820" name="Freeform 820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821" name="TextBox 821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22" name="Group 822"/>
          <p:cNvGrpSpPr/>
          <p:nvPr/>
        </p:nvGrpSpPr>
        <p:grpSpPr>
          <a:xfrm>
            <a:off x="3203267" y="7162999"/>
            <a:ext cx="190500" cy="190500"/>
            <a:chOff x="0" y="0"/>
            <a:chExt cx="50173" cy="50173"/>
          </a:xfrm>
        </p:grpSpPr>
        <p:sp>
          <p:nvSpPr>
            <p:cNvPr id="823" name="Freeform 823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824" name="TextBox 824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25" name="Group 825"/>
          <p:cNvGrpSpPr/>
          <p:nvPr/>
        </p:nvGrpSpPr>
        <p:grpSpPr>
          <a:xfrm>
            <a:off x="3441392" y="7162999"/>
            <a:ext cx="190500" cy="190500"/>
            <a:chOff x="0" y="0"/>
            <a:chExt cx="50173" cy="50173"/>
          </a:xfrm>
        </p:grpSpPr>
        <p:sp>
          <p:nvSpPr>
            <p:cNvPr id="826" name="Freeform 826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827" name="TextBox 827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28" name="Group 828"/>
          <p:cNvGrpSpPr/>
          <p:nvPr/>
        </p:nvGrpSpPr>
        <p:grpSpPr>
          <a:xfrm>
            <a:off x="3679517" y="7162999"/>
            <a:ext cx="190500" cy="190500"/>
            <a:chOff x="0" y="0"/>
            <a:chExt cx="50173" cy="50173"/>
          </a:xfrm>
        </p:grpSpPr>
        <p:sp>
          <p:nvSpPr>
            <p:cNvPr id="829" name="Freeform 829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830" name="TextBox 830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31" name="Group 831"/>
          <p:cNvGrpSpPr/>
          <p:nvPr/>
        </p:nvGrpSpPr>
        <p:grpSpPr>
          <a:xfrm>
            <a:off x="3917642" y="7162999"/>
            <a:ext cx="190500" cy="190500"/>
            <a:chOff x="0" y="0"/>
            <a:chExt cx="50173" cy="50173"/>
          </a:xfrm>
        </p:grpSpPr>
        <p:sp>
          <p:nvSpPr>
            <p:cNvPr id="832" name="Freeform 832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833" name="TextBox 833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34" name="Group 834"/>
          <p:cNvGrpSpPr/>
          <p:nvPr/>
        </p:nvGrpSpPr>
        <p:grpSpPr>
          <a:xfrm>
            <a:off x="4155767" y="7162999"/>
            <a:ext cx="190500" cy="190500"/>
            <a:chOff x="0" y="0"/>
            <a:chExt cx="50173" cy="50173"/>
          </a:xfrm>
        </p:grpSpPr>
        <p:sp>
          <p:nvSpPr>
            <p:cNvPr id="835" name="Freeform 835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836" name="TextBox 836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37" name="Group 837"/>
          <p:cNvGrpSpPr/>
          <p:nvPr/>
        </p:nvGrpSpPr>
        <p:grpSpPr>
          <a:xfrm>
            <a:off x="4393892" y="7162999"/>
            <a:ext cx="190500" cy="190500"/>
            <a:chOff x="0" y="0"/>
            <a:chExt cx="50173" cy="50173"/>
          </a:xfrm>
        </p:grpSpPr>
        <p:sp>
          <p:nvSpPr>
            <p:cNvPr id="838" name="Freeform 838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839" name="TextBox 839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40" name="Group 840"/>
          <p:cNvGrpSpPr/>
          <p:nvPr/>
        </p:nvGrpSpPr>
        <p:grpSpPr>
          <a:xfrm>
            <a:off x="4632017" y="7162999"/>
            <a:ext cx="190500" cy="190500"/>
            <a:chOff x="0" y="0"/>
            <a:chExt cx="50173" cy="50173"/>
          </a:xfrm>
        </p:grpSpPr>
        <p:sp>
          <p:nvSpPr>
            <p:cNvPr id="841" name="Freeform 841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842" name="TextBox 842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43" name="Group 843"/>
          <p:cNvGrpSpPr/>
          <p:nvPr/>
        </p:nvGrpSpPr>
        <p:grpSpPr>
          <a:xfrm>
            <a:off x="4870142" y="7162999"/>
            <a:ext cx="190500" cy="190500"/>
            <a:chOff x="0" y="0"/>
            <a:chExt cx="50173" cy="50173"/>
          </a:xfrm>
        </p:grpSpPr>
        <p:sp>
          <p:nvSpPr>
            <p:cNvPr id="844" name="Freeform 844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845" name="TextBox 845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46" name="Group 846"/>
          <p:cNvGrpSpPr/>
          <p:nvPr/>
        </p:nvGrpSpPr>
        <p:grpSpPr>
          <a:xfrm>
            <a:off x="5108267" y="7162999"/>
            <a:ext cx="190500" cy="190500"/>
            <a:chOff x="0" y="0"/>
            <a:chExt cx="50173" cy="50173"/>
          </a:xfrm>
        </p:grpSpPr>
        <p:sp>
          <p:nvSpPr>
            <p:cNvPr id="847" name="Freeform 847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848" name="TextBox 848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49" name="Group 849"/>
          <p:cNvGrpSpPr/>
          <p:nvPr/>
        </p:nvGrpSpPr>
        <p:grpSpPr>
          <a:xfrm>
            <a:off x="5346392" y="7162999"/>
            <a:ext cx="190500" cy="190500"/>
            <a:chOff x="0" y="0"/>
            <a:chExt cx="50173" cy="50173"/>
          </a:xfrm>
        </p:grpSpPr>
        <p:sp>
          <p:nvSpPr>
            <p:cNvPr id="850" name="Freeform 850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851" name="TextBox 851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52" name="Group 852"/>
          <p:cNvGrpSpPr/>
          <p:nvPr/>
        </p:nvGrpSpPr>
        <p:grpSpPr>
          <a:xfrm>
            <a:off x="5584517" y="7162999"/>
            <a:ext cx="190500" cy="190500"/>
            <a:chOff x="0" y="0"/>
            <a:chExt cx="50173" cy="50173"/>
          </a:xfrm>
        </p:grpSpPr>
        <p:sp>
          <p:nvSpPr>
            <p:cNvPr id="853" name="Freeform 853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854" name="TextBox 854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55" name="Group 855"/>
          <p:cNvGrpSpPr/>
          <p:nvPr/>
        </p:nvGrpSpPr>
        <p:grpSpPr>
          <a:xfrm>
            <a:off x="5822642" y="7162999"/>
            <a:ext cx="190500" cy="190500"/>
            <a:chOff x="0" y="0"/>
            <a:chExt cx="50173" cy="50173"/>
          </a:xfrm>
        </p:grpSpPr>
        <p:sp>
          <p:nvSpPr>
            <p:cNvPr id="856" name="Freeform 856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857" name="TextBox 857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58" name="Group 858"/>
          <p:cNvGrpSpPr/>
          <p:nvPr/>
        </p:nvGrpSpPr>
        <p:grpSpPr>
          <a:xfrm>
            <a:off x="6060767" y="7162999"/>
            <a:ext cx="190500" cy="190500"/>
            <a:chOff x="0" y="0"/>
            <a:chExt cx="50173" cy="50173"/>
          </a:xfrm>
        </p:grpSpPr>
        <p:sp>
          <p:nvSpPr>
            <p:cNvPr id="859" name="Freeform 859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860" name="TextBox 860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61" name="Group 861"/>
          <p:cNvGrpSpPr/>
          <p:nvPr/>
        </p:nvGrpSpPr>
        <p:grpSpPr>
          <a:xfrm>
            <a:off x="6298892" y="7162999"/>
            <a:ext cx="190500" cy="190500"/>
            <a:chOff x="0" y="0"/>
            <a:chExt cx="50173" cy="50173"/>
          </a:xfrm>
        </p:grpSpPr>
        <p:sp>
          <p:nvSpPr>
            <p:cNvPr id="862" name="Freeform 862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863" name="TextBox 863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64" name="Group 864"/>
          <p:cNvGrpSpPr/>
          <p:nvPr/>
        </p:nvGrpSpPr>
        <p:grpSpPr>
          <a:xfrm>
            <a:off x="6537017" y="7162999"/>
            <a:ext cx="190500" cy="190500"/>
            <a:chOff x="0" y="0"/>
            <a:chExt cx="50173" cy="50173"/>
          </a:xfrm>
        </p:grpSpPr>
        <p:sp>
          <p:nvSpPr>
            <p:cNvPr id="865" name="Freeform 865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866" name="TextBox 866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67" name="Group 867"/>
          <p:cNvGrpSpPr/>
          <p:nvPr/>
        </p:nvGrpSpPr>
        <p:grpSpPr>
          <a:xfrm>
            <a:off x="6775142" y="7162999"/>
            <a:ext cx="190500" cy="190500"/>
            <a:chOff x="0" y="0"/>
            <a:chExt cx="50173" cy="50173"/>
          </a:xfrm>
        </p:grpSpPr>
        <p:sp>
          <p:nvSpPr>
            <p:cNvPr id="868" name="Freeform 868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869" name="TextBox 869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70" name="Group 870"/>
          <p:cNvGrpSpPr/>
          <p:nvPr/>
        </p:nvGrpSpPr>
        <p:grpSpPr>
          <a:xfrm>
            <a:off x="7013267" y="7162999"/>
            <a:ext cx="190500" cy="190500"/>
            <a:chOff x="0" y="0"/>
            <a:chExt cx="50173" cy="50173"/>
          </a:xfrm>
        </p:grpSpPr>
        <p:sp>
          <p:nvSpPr>
            <p:cNvPr id="871" name="Freeform 871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872" name="TextBox 872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73" name="Group 873"/>
          <p:cNvGrpSpPr/>
          <p:nvPr/>
        </p:nvGrpSpPr>
        <p:grpSpPr>
          <a:xfrm>
            <a:off x="7251392" y="7162999"/>
            <a:ext cx="190500" cy="190500"/>
            <a:chOff x="0" y="0"/>
            <a:chExt cx="50173" cy="50173"/>
          </a:xfrm>
        </p:grpSpPr>
        <p:sp>
          <p:nvSpPr>
            <p:cNvPr id="874" name="Freeform 874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875" name="TextBox 875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76" name="Group 876"/>
          <p:cNvGrpSpPr/>
          <p:nvPr/>
        </p:nvGrpSpPr>
        <p:grpSpPr>
          <a:xfrm>
            <a:off x="7489517" y="7162999"/>
            <a:ext cx="190500" cy="190500"/>
            <a:chOff x="0" y="0"/>
            <a:chExt cx="50173" cy="50173"/>
          </a:xfrm>
        </p:grpSpPr>
        <p:sp>
          <p:nvSpPr>
            <p:cNvPr id="877" name="Freeform 877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878" name="TextBox 878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79" name="Group 879"/>
          <p:cNvGrpSpPr/>
          <p:nvPr/>
        </p:nvGrpSpPr>
        <p:grpSpPr>
          <a:xfrm>
            <a:off x="7727642" y="7162999"/>
            <a:ext cx="190500" cy="190500"/>
            <a:chOff x="0" y="0"/>
            <a:chExt cx="50173" cy="50173"/>
          </a:xfrm>
        </p:grpSpPr>
        <p:sp>
          <p:nvSpPr>
            <p:cNvPr id="880" name="Freeform 880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881" name="TextBox 881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82" name="Group 882"/>
          <p:cNvGrpSpPr/>
          <p:nvPr/>
        </p:nvGrpSpPr>
        <p:grpSpPr>
          <a:xfrm>
            <a:off x="7965767" y="7162999"/>
            <a:ext cx="190500" cy="190500"/>
            <a:chOff x="0" y="0"/>
            <a:chExt cx="50173" cy="50173"/>
          </a:xfrm>
        </p:grpSpPr>
        <p:sp>
          <p:nvSpPr>
            <p:cNvPr id="883" name="Freeform 883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884" name="TextBox 884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85" name="Group 885"/>
          <p:cNvGrpSpPr/>
          <p:nvPr/>
        </p:nvGrpSpPr>
        <p:grpSpPr>
          <a:xfrm>
            <a:off x="8203892" y="7162999"/>
            <a:ext cx="190500" cy="190500"/>
            <a:chOff x="0" y="0"/>
            <a:chExt cx="50173" cy="50173"/>
          </a:xfrm>
        </p:grpSpPr>
        <p:sp>
          <p:nvSpPr>
            <p:cNvPr id="886" name="Freeform 886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887" name="TextBox 887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88" name="Group 888"/>
          <p:cNvGrpSpPr/>
          <p:nvPr/>
        </p:nvGrpSpPr>
        <p:grpSpPr>
          <a:xfrm>
            <a:off x="8442017" y="7162999"/>
            <a:ext cx="190500" cy="190500"/>
            <a:chOff x="0" y="0"/>
            <a:chExt cx="50173" cy="50173"/>
          </a:xfrm>
        </p:grpSpPr>
        <p:sp>
          <p:nvSpPr>
            <p:cNvPr id="889" name="Freeform 889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890" name="TextBox 890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91" name="Group 891"/>
          <p:cNvGrpSpPr/>
          <p:nvPr/>
        </p:nvGrpSpPr>
        <p:grpSpPr>
          <a:xfrm>
            <a:off x="8680142" y="7162999"/>
            <a:ext cx="190500" cy="190500"/>
            <a:chOff x="0" y="0"/>
            <a:chExt cx="50173" cy="50173"/>
          </a:xfrm>
        </p:grpSpPr>
        <p:sp>
          <p:nvSpPr>
            <p:cNvPr id="892" name="Freeform 892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893" name="TextBox 893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94" name="Group 894"/>
          <p:cNvGrpSpPr/>
          <p:nvPr/>
        </p:nvGrpSpPr>
        <p:grpSpPr>
          <a:xfrm>
            <a:off x="8918267" y="7162999"/>
            <a:ext cx="190500" cy="190500"/>
            <a:chOff x="0" y="0"/>
            <a:chExt cx="50173" cy="50173"/>
          </a:xfrm>
        </p:grpSpPr>
        <p:sp>
          <p:nvSpPr>
            <p:cNvPr id="895" name="Freeform 895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896" name="TextBox 896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97" name="Group 897"/>
          <p:cNvGrpSpPr/>
          <p:nvPr/>
        </p:nvGrpSpPr>
        <p:grpSpPr>
          <a:xfrm>
            <a:off x="9156392" y="7162999"/>
            <a:ext cx="190500" cy="190500"/>
            <a:chOff x="0" y="0"/>
            <a:chExt cx="50173" cy="50173"/>
          </a:xfrm>
        </p:grpSpPr>
        <p:sp>
          <p:nvSpPr>
            <p:cNvPr id="898" name="Freeform 898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899" name="TextBox 899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00" name="Group 900"/>
          <p:cNvGrpSpPr/>
          <p:nvPr/>
        </p:nvGrpSpPr>
        <p:grpSpPr>
          <a:xfrm>
            <a:off x="9394517" y="7162999"/>
            <a:ext cx="190500" cy="190500"/>
            <a:chOff x="0" y="0"/>
            <a:chExt cx="50173" cy="50173"/>
          </a:xfrm>
        </p:grpSpPr>
        <p:sp>
          <p:nvSpPr>
            <p:cNvPr id="901" name="Freeform 901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98824"/>
              </a:srgbClr>
            </a:solidFill>
            <a:ln w="38100" cap="sq">
              <a:solidFill>
                <a:srgbClr val="262D40">
                  <a:alpha val="98824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902" name="TextBox 902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03" name="Group 903"/>
          <p:cNvGrpSpPr/>
          <p:nvPr/>
        </p:nvGrpSpPr>
        <p:grpSpPr>
          <a:xfrm>
            <a:off x="9632642" y="7162999"/>
            <a:ext cx="190500" cy="190500"/>
            <a:chOff x="0" y="0"/>
            <a:chExt cx="50173" cy="50173"/>
          </a:xfrm>
        </p:grpSpPr>
        <p:sp>
          <p:nvSpPr>
            <p:cNvPr id="904" name="Freeform 904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905" name="TextBox 905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06" name="Group 906"/>
          <p:cNvGrpSpPr/>
          <p:nvPr/>
        </p:nvGrpSpPr>
        <p:grpSpPr>
          <a:xfrm>
            <a:off x="9870767" y="7162999"/>
            <a:ext cx="190500" cy="190500"/>
            <a:chOff x="0" y="0"/>
            <a:chExt cx="50173" cy="50173"/>
          </a:xfrm>
        </p:grpSpPr>
        <p:sp>
          <p:nvSpPr>
            <p:cNvPr id="907" name="Freeform 907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98824"/>
              </a:srgbClr>
            </a:solidFill>
            <a:ln w="38100" cap="sq">
              <a:solidFill>
                <a:srgbClr val="262D40">
                  <a:alpha val="98824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908" name="TextBox 908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09" name="Group 909"/>
          <p:cNvGrpSpPr/>
          <p:nvPr/>
        </p:nvGrpSpPr>
        <p:grpSpPr>
          <a:xfrm>
            <a:off x="10108892" y="7162999"/>
            <a:ext cx="190500" cy="190500"/>
            <a:chOff x="0" y="0"/>
            <a:chExt cx="50173" cy="50173"/>
          </a:xfrm>
        </p:grpSpPr>
        <p:sp>
          <p:nvSpPr>
            <p:cNvPr id="910" name="Freeform 910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911" name="TextBox 911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12" name="Group 912"/>
          <p:cNvGrpSpPr/>
          <p:nvPr/>
        </p:nvGrpSpPr>
        <p:grpSpPr>
          <a:xfrm>
            <a:off x="10347017" y="7162999"/>
            <a:ext cx="190500" cy="190500"/>
            <a:chOff x="0" y="0"/>
            <a:chExt cx="50173" cy="50173"/>
          </a:xfrm>
        </p:grpSpPr>
        <p:sp>
          <p:nvSpPr>
            <p:cNvPr id="913" name="Freeform 913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914" name="TextBox 914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15" name="Group 915"/>
          <p:cNvGrpSpPr/>
          <p:nvPr/>
        </p:nvGrpSpPr>
        <p:grpSpPr>
          <a:xfrm>
            <a:off x="10585142" y="7162999"/>
            <a:ext cx="190500" cy="190500"/>
            <a:chOff x="0" y="0"/>
            <a:chExt cx="50173" cy="50173"/>
          </a:xfrm>
        </p:grpSpPr>
        <p:sp>
          <p:nvSpPr>
            <p:cNvPr id="916" name="Freeform 916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/>
            </a:solidFill>
            <a:ln w="38100" cap="sq">
              <a:solidFill>
                <a:srgbClr val="262D40"/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917" name="TextBox 917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18" name="Group 918"/>
          <p:cNvGrpSpPr/>
          <p:nvPr/>
        </p:nvGrpSpPr>
        <p:grpSpPr>
          <a:xfrm>
            <a:off x="10823267" y="7162999"/>
            <a:ext cx="190500" cy="190500"/>
            <a:chOff x="0" y="0"/>
            <a:chExt cx="50173" cy="50173"/>
          </a:xfrm>
        </p:grpSpPr>
        <p:sp>
          <p:nvSpPr>
            <p:cNvPr id="919" name="Freeform 919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920" name="TextBox 920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21" name="Group 921"/>
          <p:cNvGrpSpPr/>
          <p:nvPr/>
        </p:nvGrpSpPr>
        <p:grpSpPr>
          <a:xfrm>
            <a:off x="11061392" y="7162999"/>
            <a:ext cx="190500" cy="190500"/>
            <a:chOff x="0" y="0"/>
            <a:chExt cx="50173" cy="50173"/>
          </a:xfrm>
        </p:grpSpPr>
        <p:sp>
          <p:nvSpPr>
            <p:cNvPr id="922" name="Freeform 922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/>
            </a:solidFill>
            <a:ln w="38100" cap="sq">
              <a:solidFill>
                <a:srgbClr val="262D40"/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923" name="TextBox 923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24" name="Group 924"/>
          <p:cNvGrpSpPr/>
          <p:nvPr/>
        </p:nvGrpSpPr>
        <p:grpSpPr>
          <a:xfrm>
            <a:off x="11299517" y="7162999"/>
            <a:ext cx="190500" cy="190500"/>
            <a:chOff x="0" y="0"/>
            <a:chExt cx="50173" cy="50173"/>
          </a:xfrm>
        </p:grpSpPr>
        <p:sp>
          <p:nvSpPr>
            <p:cNvPr id="925" name="Freeform 925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926" name="TextBox 926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27" name="Group 927"/>
          <p:cNvGrpSpPr/>
          <p:nvPr/>
        </p:nvGrpSpPr>
        <p:grpSpPr>
          <a:xfrm>
            <a:off x="11537642" y="7162999"/>
            <a:ext cx="190500" cy="190500"/>
            <a:chOff x="0" y="0"/>
            <a:chExt cx="50173" cy="50173"/>
          </a:xfrm>
        </p:grpSpPr>
        <p:sp>
          <p:nvSpPr>
            <p:cNvPr id="928" name="Freeform 928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929" name="TextBox 929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30" name="Group 930"/>
          <p:cNvGrpSpPr/>
          <p:nvPr/>
        </p:nvGrpSpPr>
        <p:grpSpPr>
          <a:xfrm>
            <a:off x="11775767" y="7162999"/>
            <a:ext cx="190500" cy="190500"/>
            <a:chOff x="0" y="0"/>
            <a:chExt cx="50173" cy="50173"/>
          </a:xfrm>
        </p:grpSpPr>
        <p:sp>
          <p:nvSpPr>
            <p:cNvPr id="931" name="Freeform 931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932" name="TextBox 932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33" name="Group 933"/>
          <p:cNvGrpSpPr/>
          <p:nvPr/>
        </p:nvGrpSpPr>
        <p:grpSpPr>
          <a:xfrm>
            <a:off x="12013892" y="7162999"/>
            <a:ext cx="190500" cy="190500"/>
            <a:chOff x="0" y="0"/>
            <a:chExt cx="50173" cy="50173"/>
          </a:xfrm>
        </p:grpSpPr>
        <p:sp>
          <p:nvSpPr>
            <p:cNvPr id="934" name="Freeform 934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935" name="TextBox 935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36" name="Group 936"/>
          <p:cNvGrpSpPr/>
          <p:nvPr/>
        </p:nvGrpSpPr>
        <p:grpSpPr>
          <a:xfrm>
            <a:off x="12252017" y="7162999"/>
            <a:ext cx="190500" cy="190500"/>
            <a:chOff x="0" y="0"/>
            <a:chExt cx="50173" cy="50173"/>
          </a:xfrm>
        </p:grpSpPr>
        <p:sp>
          <p:nvSpPr>
            <p:cNvPr id="937" name="Freeform 937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938" name="TextBox 938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39" name="Group 939"/>
          <p:cNvGrpSpPr/>
          <p:nvPr/>
        </p:nvGrpSpPr>
        <p:grpSpPr>
          <a:xfrm>
            <a:off x="12490142" y="7162999"/>
            <a:ext cx="190500" cy="190500"/>
            <a:chOff x="0" y="0"/>
            <a:chExt cx="50173" cy="50173"/>
          </a:xfrm>
        </p:grpSpPr>
        <p:sp>
          <p:nvSpPr>
            <p:cNvPr id="940" name="Freeform 940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941" name="TextBox 941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42" name="Group 942"/>
          <p:cNvGrpSpPr/>
          <p:nvPr/>
        </p:nvGrpSpPr>
        <p:grpSpPr>
          <a:xfrm>
            <a:off x="12728267" y="7162999"/>
            <a:ext cx="190500" cy="190500"/>
            <a:chOff x="0" y="0"/>
            <a:chExt cx="50173" cy="50173"/>
          </a:xfrm>
        </p:grpSpPr>
        <p:sp>
          <p:nvSpPr>
            <p:cNvPr id="943" name="Freeform 943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944" name="TextBox 944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45" name="Group 945"/>
          <p:cNvGrpSpPr/>
          <p:nvPr/>
        </p:nvGrpSpPr>
        <p:grpSpPr>
          <a:xfrm>
            <a:off x="12966392" y="7162999"/>
            <a:ext cx="190500" cy="190500"/>
            <a:chOff x="0" y="0"/>
            <a:chExt cx="50173" cy="50173"/>
          </a:xfrm>
        </p:grpSpPr>
        <p:sp>
          <p:nvSpPr>
            <p:cNvPr id="946" name="Freeform 946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947" name="TextBox 947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48" name="Group 948"/>
          <p:cNvGrpSpPr/>
          <p:nvPr/>
        </p:nvGrpSpPr>
        <p:grpSpPr>
          <a:xfrm>
            <a:off x="13204517" y="7162999"/>
            <a:ext cx="190500" cy="190500"/>
            <a:chOff x="0" y="0"/>
            <a:chExt cx="50173" cy="50173"/>
          </a:xfrm>
        </p:grpSpPr>
        <p:sp>
          <p:nvSpPr>
            <p:cNvPr id="949" name="Freeform 949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950" name="TextBox 950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51" name="Group 951"/>
          <p:cNvGrpSpPr/>
          <p:nvPr/>
        </p:nvGrpSpPr>
        <p:grpSpPr>
          <a:xfrm>
            <a:off x="13442642" y="7162999"/>
            <a:ext cx="190500" cy="190500"/>
            <a:chOff x="0" y="0"/>
            <a:chExt cx="50173" cy="50173"/>
          </a:xfrm>
        </p:grpSpPr>
        <p:sp>
          <p:nvSpPr>
            <p:cNvPr id="952" name="Freeform 952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953" name="TextBox 953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54" name="Group 954"/>
          <p:cNvGrpSpPr/>
          <p:nvPr/>
        </p:nvGrpSpPr>
        <p:grpSpPr>
          <a:xfrm>
            <a:off x="13680767" y="7162999"/>
            <a:ext cx="190500" cy="190500"/>
            <a:chOff x="0" y="0"/>
            <a:chExt cx="50173" cy="50173"/>
          </a:xfrm>
        </p:grpSpPr>
        <p:sp>
          <p:nvSpPr>
            <p:cNvPr id="955" name="Freeform 955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956" name="TextBox 956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57" name="Group 957"/>
          <p:cNvGrpSpPr/>
          <p:nvPr/>
        </p:nvGrpSpPr>
        <p:grpSpPr>
          <a:xfrm>
            <a:off x="13918892" y="7162999"/>
            <a:ext cx="190500" cy="190500"/>
            <a:chOff x="0" y="0"/>
            <a:chExt cx="50173" cy="50173"/>
          </a:xfrm>
        </p:grpSpPr>
        <p:sp>
          <p:nvSpPr>
            <p:cNvPr id="958" name="Freeform 958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959" name="TextBox 959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60" name="Group 960"/>
          <p:cNvGrpSpPr/>
          <p:nvPr/>
        </p:nvGrpSpPr>
        <p:grpSpPr>
          <a:xfrm>
            <a:off x="14157017" y="7162999"/>
            <a:ext cx="190500" cy="190500"/>
            <a:chOff x="0" y="0"/>
            <a:chExt cx="50173" cy="50173"/>
          </a:xfrm>
        </p:grpSpPr>
        <p:sp>
          <p:nvSpPr>
            <p:cNvPr id="961" name="Freeform 961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962" name="TextBox 962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63" name="Group 963"/>
          <p:cNvGrpSpPr/>
          <p:nvPr/>
        </p:nvGrpSpPr>
        <p:grpSpPr>
          <a:xfrm>
            <a:off x="14395142" y="7162999"/>
            <a:ext cx="190500" cy="190500"/>
            <a:chOff x="0" y="0"/>
            <a:chExt cx="50173" cy="50173"/>
          </a:xfrm>
        </p:grpSpPr>
        <p:sp>
          <p:nvSpPr>
            <p:cNvPr id="964" name="Freeform 964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965" name="TextBox 965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66" name="Group 966"/>
          <p:cNvGrpSpPr/>
          <p:nvPr/>
        </p:nvGrpSpPr>
        <p:grpSpPr>
          <a:xfrm>
            <a:off x="14633267" y="7162999"/>
            <a:ext cx="190500" cy="190500"/>
            <a:chOff x="0" y="0"/>
            <a:chExt cx="50173" cy="50173"/>
          </a:xfrm>
        </p:grpSpPr>
        <p:sp>
          <p:nvSpPr>
            <p:cNvPr id="967" name="Freeform 967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968" name="TextBox 968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69" name="Group 969"/>
          <p:cNvGrpSpPr/>
          <p:nvPr/>
        </p:nvGrpSpPr>
        <p:grpSpPr>
          <a:xfrm>
            <a:off x="14871392" y="7162999"/>
            <a:ext cx="190500" cy="190500"/>
            <a:chOff x="0" y="0"/>
            <a:chExt cx="50173" cy="50173"/>
          </a:xfrm>
        </p:grpSpPr>
        <p:sp>
          <p:nvSpPr>
            <p:cNvPr id="970" name="Freeform 970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971" name="TextBox 971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72" name="Group 972"/>
          <p:cNvGrpSpPr/>
          <p:nvPr/>
        </p:nvGrpSpPr>
        <p:grpSpPr>
          <a:xfrm>
            <a:off x="15109517" y="7162999"/>
            <a:ext cx="190500" cy="190500"/>
            <a:chOff x="0" y="0"/>
            <a:chExt cx="50173" cy="50173"/>
          </a:xfrm>
        </p:grpSpPr>
        <p:sp>
          <p:nvSpPr>
            <p:cNvPr id="973" name="Freeform 973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/>
            </a:solidFill>
            <a:ln w="38100" cap="sq">
              <a:solidFill>
                <a:srgbClr val="262D40"/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974" name="TextBox 974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75" name="Group 975"/>
          <p:cNvGrpSpPr/>
          <p:nvPr/>
        </p:nvGrpSpPr>
        <p:grpSpPr>
          <a:xfrm>
            <a:off x="15347642" y="7162999"/>
            <a:ext cx="190500" cy="190500"/>
            <a:chOff x="0" y="0"/>
            <a:chExt cx="50173" cy="50173"/>
          </a:xfrm>
        </p:grpSpPr>
        <p:sp>
          <p:nvSpPr>
            <p:cNvPr id="976" name="Freeform 976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977" name="TextBox 977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78" name="Group 978"/>
          <p:cNvGrpSpPr/>
          <p:nvPr/>
        </p:nvGrpSpPr>
        <p:grpSpPr>
          <a:xfrm>
            <a:off x="15585767" y="7162999"/>
            <a:ext cx="190500" cy="190500"/>
            <a:chOff x="0" y="0"/>
            <a:chExt cx="50173" cy="50173"/>
          </a:xfrm>
        </p:grpSpPr>
        <p:sp>
          <p:nvSpPr>
            <p:cNvPr id="979" name="Freeform 979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980" name="TextBox 980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81" name="Group 981"/>
          <p:cNvGrpSpPr/>
          <p:nvPr/>
        </p:nvGrpSpPr>
        <p:grpSpPr>
          <a:xfrm>
            <a:off x="15823892" y="7162999"/>
            <a:ext cx="190500" cy="190500"/>
            <a:chOff x="0" y="0"/>
            <a:chExt cx="50173" cy="50173"/>
          </a:xfrm>
        </p:grpSpPr>
        <p:sp>
          <p:nvSpPr>
            <p:cNvPr id="982" name="Freeform 982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983" name="TextBox 983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84" name="Group 984"/>
          <p:cNvGrpSpPr/>
          <p:nvPr/>
        </p:nvGrpSpPr>
        <p:grpSpPr>
          <a:xfrm>
            <a:off x="16062017" y="7162999"/>
            <a:ext cx="190500" cy="190500"/>
            <a:chOff x="0" y="0"/>
            <a:chExt cx="50173" cy="50173"/>
          </a:xfrm>
        </p:grpSpPr>
        <p:sp>
          <p:nvSpPr>
            <p:cNvPr id="985" name="Freeform 985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986" name="TextBox 986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87" name="Group 987"/>
          <p:cNvGrpSpPr/>
          <p:nvPr/>
        </p:nvGrpSpPr>
        <p:grpSpPr>
          <a:xfrm>
            <a:off x="16300142" y="7162999"/>
            <a:ext cx="190500" cy="190500"/>
            <a:chOff x="0" y="0"/>
            <a:chExt cx="50173" cy="50173"/>
          </a:xfrm>
        </p:grpSpPr>
        <p:sp>
          <p:nvSpPr>
            <p:cNvPr id="988" name="Freeform 988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/>
            </a:solidFill>
            <a:ln w="38100" cap="sq">
              <a:solidFill>
                <a:srgbClr val="262D40"/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989" name="TextBox 989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90" name="Group 990"/>
          <p:cNvGrpSpPr/>
          <p:nvPr/>
        </p:nvGrpSpPr>
        <p:grpSpPr>
          <a:xfrm>
            <a:off x="16538267" y="7162999"/>
            <a:ext cx="190500" cy="190500"/>
            <a:chOff x="0" y="0"/>
            <a:chExt cx="50173" cy="50173"/>
          </a:xfrm>
        </p:grpSpPr>
        <p:sp>
          <p:nvSpPr>
            <p:cNvPr id="991" name="Freeform 991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992" name="TextBox 992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93" name="Group 993"/>
          <p:cNvGrpSpPr/>
          <p:nvPr/>
        </p:nvGrpSpPr>
        <p:grpSpPr>
          <a:xfrm>
            <a:off x="16776392" y="7162999"/>
            <a:ext cx="190500" cy="190500"/>
            <a:chOff x="0" y="0"/>
            <a:chExt cx="50173" cy="50173"/>
          </a:xfrm>
        </p:grpSpPr>
        <p:sp>
          <p:nvSpPr>
            <p:cNvPr id="994" name="Freeform 994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995" name="TextBox 995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96" name="Group 996"/>
          <p:cNvGrpSpPr/>
          <p:nvPr/>
        </p:nvGrpSpPr>
        <p:grpSpPr>
          <a:xfrm>
            <a:off x="17014517" y="7162999"/>
            <a:ext cx="190500" cy="190500"/>
            <a:chOff x="0" y="0"/>
            <a:chExt cx="50173" cy="50173"/>
          </a:xfrm>
        </p:grpSpPr>
        <p:sp>
          <p:nvSpPr>
            <p:cNvPr id="997" name="Freeform 997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998" name="TextBox 998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99" name="Group 999"/>
          <p:cNvGrpSpPr/>
          <p:nvPr/>
        </p:nvGrpSpPr>
        <p:grpSpPr>
          <a:xfrm>
            <a:off x="17252642" y="7162999"/>
            <a:ext cx="190500" cy="190500"/>
            <a:chOff x="0" y="0"/>
            <a:chExt cx="50173" cy="50173"/>
          </a:xfrm>
        </p:grpSpPr>
        <p:sp>
          <p:nvSpPr>
            <p:cNvPr id="1000" name="Freeform 1000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001" name="TextBox 1001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02" name="Group 1002"/>
          <p:cNvGrpSpPr/>
          <p:nvPr/>
        </p:nvGrpSpPr>
        <p:grpSpPr>
          <a:xfrm>
            <a:off x="17490767" y="7162999"/>
            <a:ext cx="190500" cy="190500"/>
            <a:chOff x="0" y="0"/>
            <a:chExt cx="50173" cy="50173"/>
          </a:xfrm>
        </p:grpSpPr>
        <p:sp>
          <p:nvSpPr>
            <p:cNvPr id="1003" name="Freeform 1003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004" name="TextBox 1004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05" name="TextBox 1005"/>
          <p:cNvSpPr txBox="1"/>
          <p:nvPr/>
        </p:nvSpPr>
        <p:spPr>
          <a:xfrm>
            <a:off x="266700" y="5961922"/>
            <a:ext cx="1802926" cy="229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843"/>
              </a:lnSpc>
              <a:spcBef>
                <a:spcPct val="0"/>
              </a:spcBef>
            </a:pPr>
            <a:r>
              <a:rPr lang="en-US" sz="1316" b="1">
                <a:solidFill>
                  <a:srgbClr val="000000"/>
                </a:solidFill>
                <a:latin typeface="Gordita Bold"/>
                <a:ea typeface="Gordita Bold"/>
                <a:cs typeface="Gordita Bold"/>
                <a:sym typeface="Gordita Bold"/>
              </a:rPr>
              <a:t>Construct Validity</a:t>
            </a:r>
          </a:p>
        </p:txBody>
      </p:sp>
      <p:sp>
        <p:nvSpPr>
          <p:cNvPr id="1006" name="TextBox 1006"/>
          <p:cNvSpPr txBox="1"/>
          <p:nvPr/>
        </p:nvSpPr>
        <p:spPr>
          <a:xfrm>
            <a:off x="266700" y="4784348"/>
            <a:ext cx="1983901" cy="229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843"/>
              </a:lnSpc>
              <a:spcBef>
                <a:spcPct val="0"/>
              </a:spcBef>
            </a:pPr>
            <a:r>
              <a:rPr lang="en-US" sz="1316" b="1">
                <a:solidFill>
                  <a:srgbClr val="000000"/>
                </a:solidFill>
                <a:latin typeface="Gordita Bold"/>
                <a:ea typeface="Gordita Bold"/>
                <a:cs typeface="Gordita Bold"/>
                <a:sym typeface="Gordita Bold"/>
              </a:rPr>
              <a:t>Test retest Reliability</a:t>
            </a:r>
          </a:p>
        </p:txBody>
      </p:sp>
      <p:sp>
        <p:nvSpPr>
          <p:cNvPr id="1007" name="TextBox 1007"/>
          <p:cNvSpPr txBox="1"/>
          <p:nvPr/>
        </p:nvSpPr>
        <p:spPr>
          <a:xfrm>
            <a:off x="266700" y="5370599"/>
            <a:ext cx="2069626" cy="229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843"/>
              </a:lnSpc>
              <a:spcBef>
                <a:spcPct val="0"/>
              </a:spcBef>
            </a:pPr>
            <a:r>
              <a:rPr lang="en-US" sz="1316" b="1">
                <a:solidFill>
                  <a:srgbClr val="000000"/>
                </a:solidFill>
                <a:latin typeface="Gordita Bold"/>
                <a:ea typeface="Gordita Bold"/>
                <a:cs typeface="Gordita Bold"/>
                <a:sym typeface="Gordita Bold"/>
              </a:rPr>
              <a:t>Criterion Validity</a:t>
            </a:r>
          </a:p>
        </p:txBody>
      </p:sp>
      <p:sp>
        <p:nvSpPr>
          <p:cNvPr id="1008" name="TextBox 1008"/>
          <p:cNvSpPr txBox="1"/>
          <p:nvPr/>
        </p:nvSpPr>
        <p:spPr>
          <a:xfrm>
            <a:off x="266700" y="6476426"/>
            <a:ext cx="2069626" cy="229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843"/>
              </a:lnSpc>
              <a:spcBef>
                <a:spcPct val="0"/>
              </a:spcBef>
            </a:pPr>
            <a:r>
              <a:rPr lang="en-US" sz="1316" b="1">
                <a:solidFill>
                  <a:srgbClr val="000000"/>
                </a:solidFill>
                <a:latin typeface="Gordita Bold"/>
                <a:ea typeface="Gordita Bold"/>
                <a:cs typeface="Gordita Bold"/>
                <a:sym typeface="Gordita Bold"/>
              </a:rPr>
              <a:t>Responsiveness</a:t>
            </a:r>
          </a:p>
        </p:txBody>
      </p:sp>
      <p:sp>
        <p:nvSpPr>
          <p:cNvPr id="1009" name="TextBox 1009"/>
          <p:cNvSpPr txBox="1"/>
          <p:nvPr/>
        </p:nvSpPr>
        <p:spPr>
          <a:xfrm>
            <a:off x="266700" y="7100623"/>
            <a:ext cx="1802926" cy="229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843"/>
              </a:lnSpc>
              <a:spcBef>
                <a:spcPct val="0"/>
              </a:spcBef>
            </a:pPr>
            <a:r>
              <a:rPr lang="en-US" sz="1316" b="1">
                <a:solidFill>
                  <a:srgbClr val="000000"/>
                </a:solidFill>
                <a:latin typeface="Gordita Bold"/>
                <a:ea typeface="Gordita Bold"/>
                <a:cs typeface="Gordita Bold"/>
                <a:sym typeface="Gordita Bold"/>
              </a:rPr>
              <a:t>Measurement error</a:t>
            </a:r>
          </a:p>
        </p:txBody>
      </p:sp>
      <p:sp>
        <p:nvSpPr>
          <p:cNvPr id="1010" name="TextBox 1010"/>
          <p:cNvSpPr txBox="1"/>
          <p:nvPr/>
        </p:nvSpPr>
        <p:spPr>
          <a:xfrm rot="-5400000">
            <a:off x="1349138" y="3559324"/>
            <a:ext cx="1983901" cy="229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843"/>
              </a:lnSpc>
              <a:spcBef>
                <a:spcPct val="0"/>
              </a:spcBef>
            </a:pPr>
            <a:r>
              <a:rPr lang="en-US" sz="1316" b="1">
                <a:solidFill>
                  <a:srgbClr val="000000"/>
                </a:solidFill>
                <a:latin typeface="Gordita Bold"/>
                <a:ea typeface="Gordita Bold"/>
                <a:cs typeface="Gordita Bold"/>
                <a:sym typeface="Gordita Bold"/>
              </a:rPr>
              <a:t>Step count</a:t>
            </a:r>
          </a:p>
        </p:txBody>
      </p:sp>
      <p:sp>
        <p:nvSpPr>
          <p:cNvPr id="1011" name="TextBox 1011"/>
          <p:cNvSpPr txBox="1"/>
          <p:nvPr/>
        </p:nvSpPr>
        <p:spPr>
          <a:xfrm rot="-5400000">
            <a:off x="1591882" y="3559324"/>
            <a:ext cx="1983901" cy="229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843"/>
              </a:lnSpc>
              <a:spcBef>
                <a:spcPct val="0"/>
              </a:spcBef>
            </a:pPr>
            <a:r>
              <a:rPr lang="en-US" sz="1316" b="1">
                <a:solidFill>
                  <a:srgbClr val="000000"/>
                </a:solidFill>
                <a:latin typeface="Gordita Bold"/>
                <a:ea typeface="Gordita Bold"/>
                <a:cs typeface="Gordita Bold"/>
                <a:sym typeface="Gordita Bold"/>
              </a:rPr>
              <a:t>Energy expenditure</a:t>
            </a:r>
          </a:p>
        </p:txBody>
      </p:sp>
      <p:sp>
        <p:nvSpPr>
          <p:cNvPr id="1012" name="TextBox 1012"/>
          <p:cNvSpPr txBox="1"/>
          <p:nvPr/>
        </p:nvSpPr>
        <p:spPr>
          <a:xfrm rot="-5400000">
            <a:off x="1849676" y="3559324"/>
            <a:ext cx="1983901" cy="229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843"/>
              </a:lnSpc>
              <a:spcBef>
                <a:spcPct val="0"/>
              </a:spcBef>
            </a:pPr>
            <a:r>
              <a:rPr lang="en-US" sz="1316" b="1">
                <a:solidFill>
                  <a:srgbClr val="000000"/>
                </a:solidFill>
                <a:latin typeface="Gordita Bold"/>
                <a:ea typeface="Gordita Bold"/>
                <a:cs typeface="Gordita Bold"/>
                <a:sym typeface="Gordita Bold"/>
              </a:rPr>
              <a:t>Time in PA intensity</a:t>
            </a:r>
          </a:p>
        </p:txBody>
      </p:sp>
      <p:sp>
        <p:nvSpPr>
          <p:cNvPr id="1013" name="TextBox 1013"/>
          <p:cNvSpPr txBox="1"/>
          <p:nvPr/>
        </p:nvSpPr>
        <p:spPr>
          <a:xfrm rot="-5400000">
            <a:off x="2087182" y="3559324"/>
            <a:ext cx="1983901" cy="229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843"/>
              </a:lnSpc>
              <a:spcBef>
                <a:spcPct val="0"/>
              </a:spcBef>
            </a:pPr>
            <a:r>
              <a:rPr lang="en-US" sz="1316" b="1">
                <a:solidFill>
                  <a:srgbClr val="000000"/>
                </a:solidFill>
                <a:latin typeface="Gordita Bold"/>
                <a:ea typeface="Gordita Bold"/>
                <a:cs typeface="Gordita Bold"/>
                <a:sym typeface="Gordita Bold"/>
              </a:rPr>
              <a:t>Time in PA types</a:t>
            </a:r>
          </a:p>
        </p:txBody>
      </p:sp>
      <p:sp>
        <p:nvSpPr>
          <p:cNvPr id="1014" name="TextBox 1014"/>
          <p:cNvSpPr txBox="1"/>
          <p:nvPr/>
        </p:nvSpPr>
        <p:spPr>
          <a:xfrm rot="-5400000">
            <a:off x="2268776" y="3564669"/>
            <a:ext cx="1983901" cy="229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843"/>
              </a:lnSpc>
              <a:spcBef>
                <a:spcPct val="0"/>
              </a:spcBef>
            </a:pPr>
            <a:r>
              <a:rPr lang="en-US" sz="1316" b="1">
                <a:solidFill>
                  <a:srgbClr val="000000"/>
                </a:solidFill>
                <a:latin typeface="Gordita Bold"/>
                <a:ea typeface="Gordita Bold"/>
                <a:cs typeface="Gordita Bold"/>
                <a:sym typeface="Gordita Bold"/>
              </a:rPr>
              <a:t>Gait Characteristics</a:t>
            </a:r>
          </a:p>
        </p:txBody>
      </p:sp>
      <p:sp>
        <p:nvSpPr>
          <p:cNvPr id="1015" name="TextBox 1015"/>
          <p:cNvSpPr txBox="1"/>
          <p:nvPr/>
        </p:nvSpPr>
        <p:spPr>
          <a:xfrm rot="-5400000">
            <a:off x="2596294" y="3553978"/>
            <a:ext cx="1983901" cy="229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843"/>
              </a:lnSpc>
              <a:spcBef>
                <a:spcPct val="0"/>
              </a:spcBef>
            </a:pPr>
            <a:r>
              <a:rPr lang="en-US" sz="1316" b="1">
                <a:solidFill>
                  <a:srgbClr val="000000"/>
                </a:solidFill>
                <a:latin typeface="Gordita Bold"/>
                <a:ea typeface="Gordita Bold"/>
                <a:cs typeface="Gordita Bold"/>
                <a:sym typeface="Gordita Bold"/>
              </a:rPr>
              <a:t>Step count</a:t>
            </a:r>
          </a:p>
        </p:txBody>
      </p:sp>
      <p:sp>
        <p:nvSpPr>
          <p:cNvPr id="1016" name="TextBox 1016"/>
          <p:cNvSpPr txBox="1"/>
          <p:nvPr/>
        </p:nvSpPr>
        <p:spPr>
          <a:xfrm rot="-5400000">
            <a:off x="2839038" y="3553978"/>
            <a:ext cx="1983901" cy="229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843"/>
              </a:lnSpc>
              <a:spcBef>
                <a:spcPct val="0"/>
              </a:spcBef>
            </a:pPr>
            <a:r>
              <a:rPr lang="en-US" sz="1316" b="1">
                <a:solidFill>
                  <a:srgbClr val="000000"/>
                </a:solidFill>
                <a:latin typeface="Gordita Bold"/>
                <a:ea typeface="Gordita Bold"/>
                <a:cs typeface="Gordita Bold"/>
                <a:sym typeface="Gordita Bold"/>
              </a:rPr>
              <a:t>Energy expenditure</a:t>
            </a:r>
          </a:p>
        </p:txBody>
      </p:sp>
      <p:sp>
        <p:nvSpPr>
          <p:cNvPr id="1017" name="TextBox 1017"/>
          <p:cNvSpPr txBox="1"/>
          <p:nvPr/>
        </p:nvSpPr>
        <p:spPr>
          <a:xfrm rot="-5400000">
            <a:off x="3096832" y="3553978"/>
            <a:ext cx="1983901" cy="229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843"/>
              </a:lnSpc>
              <a:spcBef>
                <a:spcPct val="0"/>
              </a:spcBef>
            </a:pPr>
            <a:r>
              <a:rPr lang="en-US" sz="1316" b="1">
                <a:solidFill>
                  <a:srgbClr val="000000"/>
                </a:solidFill>
                <a:latin typeface="Gordita Bold"/>
                <a:ea typeface="Gordita Bold"/>
                <a:cs typeface="Gordita Bold"/>
                <a:sym typeface="Gordita Bold"/>
              </a:rPr>
              <a:t>Time in PA intensity</a:t>
            </a:r>
          </a:p>
        </p:txBody>
      </p:sp>
      <p:sp>
        <p:nvSpPr>
          <p:cNvPr id="1018" name="TextBox 1018"/>
          <p:cNvSpPr txBox="1"/>
          <p:nvPr/>
        </p:nvSpPr>
        <p:spPr>
          <a:xfrm rot="-5400000">
            <a:off x="3334338" y="3553978"/>
            <a:ext cx="1983901" cy="229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843"/>
              </a:lnSpc>
              <a:spcBef>
                <a:spcPct val="0"/>
              </a:spcBef>
            </a:pPr>
            <a:r>
              <a:rPr lang="en-US" sz="1316" b="1">
                <a:solidFill>
                  <a:srgbClr val="000000"/>
                </a:solidFill>
                <a:latin typeface="Gordita Bold"/>
                <a:ea typeface="Gordita Bold"/>
                <a:cs typeface="Gordita Bold"/>
                <a:sym typeface="Gordita Bold"/>
              </a:rPr>
              <a:t>Time in PA types</a:t>
            </a:r>
          </a:p>
        </p:txBody>
      </p:sp>
      <p:sp>
        <p:nvSpPr>
          <p:cNvPr id="1019" name="TextBox 1019"/>
          <p:cNvSpPr txBox="1"/>
          <p:nvPr/>
        </p:nvSpPr>
        <p:spPr>
          <a:xfrm rot="-5400000">
            <a:off x="3515932" y="3559324"/>
            <a:ext cx="1983901" cy="229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843"/>
              </a:lnSpc>
              <a:spcBef>
                <a:spcPct val="0"/>
              </a:spcBef>
            </a:pPr>
            <a:r>
              <a:rPr lang="en-US" sz="1316" b="1">
                <a:solidFill>
                  <a:srgbClr val="000000"/>
                </a:solidFill>
                <a:latin typeface="Gordita Bold"/>
                <a:ea typeface="Gordita Bold"/>
                <a:cs typeface="Gordita Bold"/>
                <a:sym typeface="Gordita Bold"/>
              </a:rPr>
              <a:t>Gait Characteristics</a:t>
            </a:r>
          </a:p>
        </p:txBody>
      </p:sp>
      <p:sp>
        <p:nvSpPr>
          <p:cNvPr id="1020" name="TextBox 1020"/>
          <p:cNvSpPr txBox="1"/>
          <p:nvPr/>
        </p:nvSpPr>
        <p:spPr>
          <a:xfrm rot="-5400000">
            <a:off x="3758344" y="3548634"/>
            <a:ext cx="1983901" cy="229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843"/>
              </a:lnSpc>
              <a:spcBef>
                <a:spcPct val="0"/>
              </a:spcBef>
            </a:pPr>
            <a:r>
              <a:rPr lang="en-US" sz="1316" b="1">
                <a:solidFill>
                  <a:srgbClr val="000000"/>
                </a:solidFill>
                <a:latin typeface="Gordita Bold"/>
                <a:ea typeface="Gordita Bold"/>
                <a:cs typeface="Gordita Bold"/>
                <a:sym typeface="Gordita Bold"/>
              </a:rPr>
              <a:t>Step  count</a:t>
            </a:r>
          </a:p>
        </p:txBody>
      </p:sp>
      <p:sp>
        <p:nvSpPr>
          <p:cNvPr id="1021" name="TextBox 1021"/>
          <p:cNvSpPr txBox="1"/>
          <p:nvPr/>
        </p:nvSpPr>
        <p:spPr>
          <a:xfrm rot="-5400000">
            <a:off x="4001088" y="3548634"/>
            <a:ext cx="1983901" cy="229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843"/>
              </a:lnSpc>
              <a:spcBef>
                <a:spcPct val="0"/>
              </a:spcBef>
            </a:pPr>
            <a:r>
              <a:rPr lang="en-US" sz="1316" b="1">
                <a:solidFill>
                  <a:srgbClr val="000000"/>
                </a:solidFill>
                <a:latin typeface="Gordita Bold"/>
                <a:ea typeface="Gordita Bold"/>
                <a:cs typeface="Gordita Bold"/>
                <a:sym typeface="Gordita Bold"/>
              </a:rPr>
              <a:t>Energy expenditure</a:t>
            </a:r>
          </a:p>
        </p:txBody>
      </p:sp>
      <p:sp>
        <p:nvSpPr>
          <p:cNvPr id="1022" name="TextBox 1022"/>
          <p:cNvSpPr txBox="1"/>
          <p:nvPr/>
        </p:nvSpPr>
        <p:spPr>
          <a:xfrm rot="-5400000">
            <a:off x="4258882" y="3548634"/>
            <a:ext cx="1983901" cy="229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843"/>
              </a:lnSpc>
              <a:spcBef>
                <a:spcPct val="0"/>
              </a:spcBef>
            </a:pPr>
            <a:r>
              <a:rPr lang="en-US" sz="1316" b="1">
                <a:solidFill>
                  <a:srgbClr val="000000"/>
                </a:solidFill>
                <a:latin typeface="Gordita Bold"/>
                <a:ea typeface="Gordita Bold"/>
                <a:cs typeface="Gordita Bold"/>
                <a:sym typeface="Gordita Bold"/>
              </a:rPr>
              <a:t>Time in PA intensity</a:t>
            </a:r>
          </a:p>
        </p:txBody>
      </p:sp>
      <p:sp>
        <p:nvSpPr>
          <p:cNvPr id="1023" name="TextBox 1023"/>
          <p:cNvSpPr txBox="1"/>
          <p:nvPr/>
        </p:nvSpPr>
        <p:spPr>
          <a:xfrm rot="-5400000">
            <a:off x="4496388" y="3548634"/>
            <a:ext cx="1983901" cy="229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843"/>
              </a:lnSpc>
              <a:spcBef>
                <a:spcPct val="0"/>
              </a:spcBef>
            </a:pPr>
            <a:r>
              <a:rPr lang="en-US" sz="1316" b="1">
                <a:solidFill>
                  <a:srgbClr val="000000"/>
                </a:solidFill>
                <a:latin typeface="Gordita Bold"/>
                <a:ea typeface="Gordita Bold"/>
                <a:cs typeface="Gordita Bold"/>
                <a:sym typeface="Gordita Bold"/>
              </a:rPr>
              <a:t>Time in PA types</a:t>
            </a:r>
          </a:p>
        </p:txBody>
      </p:sp>
      <p:sp>
        <p:nvSpPr>
          <p:cNvPr id="1024" name="TextBox 1024"/>
          <p:cNvSpPr txBox="1"/>
          <p:nvPr/>
        </p:nvSpPr>
        <p:spPr>
          <a:xfrm rot="-5400000">
            <a:off x="4677982" y="3553978"/>
            <a:ext cx="1983901" cy="229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843"/>
              </a:lnSpc>
              <a:spcBef>
                <a:spcPct val="0"/>
              </a:spcBef>
            </a:pPr>
            <a:r>
              <a:rPr lang="en-US" sz="1316" b="1">
                <a:solidFill>
                  <a:srgbClr val="000000"/>
                </a:solidFill>
                <a:latin typeface="Gordita Bold"/>
                <a:ea typeface="Gordita Bold"/>
                <a:cs typeface="Gordita Bold"/>
                <a:sym typeface="Gordita Bold"/>
              </a:rPr>
              <a:t>Gait Characteristics</a:t>
            </a:r>
          </a:p>
        </p:txBody>
      </p:sp>
      <p:sp>
        <p:nvSpPr>
          <p:cNvPr id="1025" name="TextBox 1025"/>
          <p:cNvSpPr txBox="1"/>
          <p:nvPr/>
        </p:nvSpPr>
        <p:spPr>
          <a:xfrm rot="-5400000">
            <a:off x="4930704" y="3543288"/>
            <a:ext cx="1983901" cy="229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843"/>
              </a:lnSpc>
              <a:spcBef>
                <a:spcPct val="0"/>
              </a:spcBef>
            </a:pPr>
            <a:r>
              <a:rPr lang="en-US" sz="1316" b="1">
                <a:solidFill>
                  <a:srgbClr val="000000"/>
                </a:solidFill>
                <a:latin typeface="Gordita Bold"/>
                <a:ea typeface="Gordita Bold"/>
                <a:cs typeface="Gordita Bold"/>
                <a:sym typeface="Gordita Bold"/>
              </a:rPr>
              <a:t>Step count</a:t>
            </a:r>
          </a:p>
        </p:txBody>
      </p:sp>
      <p:sp>
        <p:nvSpPr>
          <p:cNvPr id="1026" name="TextBox 1026"/>
          <p:cNvSpPr txBox="1"/>
          <p:nvPr/>
        </p:nvSpPr>
        <p:spPr>
          <a:xfrm rot="-5400000">
            <a:off x="5163138" y="3543288"/>
            <a:ext cx="1983901" cy="229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843"/>
              </a:lnSpc>
              <a:spcBef>
                <a:spcPct val="0"/>
              </a:spcBef>
            </a:pPr>
            <a:r>
              <a:rPr lang="en-US" sz="1316" b="1">
                <a:solidFill>
                  <a:srgbClr val="000000"/>
                </a:solidFill>
                <a:latin typeface="Gordita Bold"/>
                <a:ea typeface="Gordita Bold"/>
                <a:cs typeface="Gordita Bold"/>
                <a:sym typeface="Gordita Bold"/>
              </a:rPr>
              <a:t>Energy expenditure</a:t>
            </a:r>
          </a:p>
        </p:txBody>
      </p:sp>
      <p:sp>
        <p:nvSpPr>
          <p:cNvPr id="1027" name="TextBox 1027"/>
          <p:cNvSpPr txBox="1"/>
          <p:nvPr/>
        </p:nvSpPr>
        <p:spPr>
          <a:xfrm rot="-5400000">
            <a:off x="5420932" y="3543288"/>
            <a:ext cx="1983901" cy="229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843"/>
              </a:lnSpc>
              <a:spcBef>
                <a:spcPct val="0"/>
              </a:spcBef>
            </a:pPr>
            <a:r>
              <a:rPr lang="en-US" sz="1316" b="1">
                <a:solidFill>
                  <a:srgbClr val="000000"/>
                </a:solidFill>
                <a:latin typeface="Gordita Bold"/>
                <a:ea typeface="Gordita Bold"/>
                <a:cs typeface="Gordita Bold"/>
                <a:sym typeface="Gordita Bold"/>
              </a:rPr>
              <a:t>Time in PA intensity</a:t>
            </a:r>
          </a:p>
        </p:txBody>
      </p:sp>
      <p:sp>
        <p:nvSpPr>
          <p:cNvPr id="1028" name="TextBox 1028"/>
          <p:cNvSpPr txBox="1"/>
          <p:nvPr/>
        </p:nvSpPr>
        <p:spPr>
          <a:xfrm rot="-5400000">
            <a:off x="5649532" y="3543288"/>
            <a:ext cx="1983901" cy="229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843"/>
              </a:lnSpc>
              <a:spcBef>
                <a:spcPct val="0"/>
              </a:spcBef>
            </a:pPr>
            <a:r>
              <a:rPr lang="en-US" sz="1316" b="1">
                <a:solidFill>
                  <a:srgbClr val="000000"/>
                </a:solidFill>
                <a:latin typeface="Gordita Bold"/>
                <a:ea typeface="Gordita Bold"/>
                <a:cs typeface="Gordita Bold"/>
                <a:sym typeface="Gordita Bold"/>
              </a:rPr>
              <a:t>Time in PA types</a:t>
            </a:r>
          </a:p>
        </p:txBody>
      </p:sp>
      <p:sp>
        <p:nvSpPr>
          <p:cNvPr id="1029" name="TextBox 1029"/>
          <p:cNvSpPr txBox="1"/>
          <p:nvPr/>
        </p:nvSpPr>
        <p:spPr>
          <a:xfrm rot="-5400000">
            <a:off x="5869226" y="3548634"/>
            <a:ext cx="1983901" cy="229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843"/>
              </a:lnSpc>
              <a:spcBef>
                <a:spcPct val="0"/>
              </a:spcBef>
            </a:pPr>
            <a:r>
              <a:rPr lang="en-US" sz="1316" b="1">
                <a:solidFill>
                  <a:srgbClr val="000000"/>
                </a:solidFill>
                <a:latin typeface="Gordita Bold"/>
                <a:ea typeface="Gordita Bold"/>
                <a:cs typeface="Gordita Bold"/>
                <a:sym typeface="Gordita Bold"/>
              </a:rPr>
              <a:t>Gait Characteristics</a:t>
            </a:r>
          </a:p>
        </p:txBody>
      </p:sp>
      <p:sp>
        <p:nvSpPr>
          <p:cNvPr id="1030" name="TextBox 1030"/>
          <p:cNvSpPr txBox="1"/>
          <p:nvPr/>
        </p:nvSpPr>
        <p:spPr>
          <a:xfrm rot="-5400000">
            <a:off x="6102278" y="3537944"/>
            <a:ext cx="1983901" cy="229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843"/>
              </a:lnSpc>
              <a:spcBef>
                <a:spcPct val="0"/>
              </a:spcBef>
            </a:pPr>
            <a:r>
              <a:rPr lang="en-US" sz="1316" b="1">
                <a:solidFill>
                  <a:srgbClr val="000000"/>
                </a:solidFill>
                <a:latin typeface="Gordita Bold"/>
                <a:ea typeface="Gordita Bold"/>
                <a:cs typeface="Gordita Bold"/>
                <a:sym typeface="Gordita Bold"/>
              </a:rPr>
              <a:t>Step count</a:t>
            </a:r>
          </a:p>
        </p:txBody>
      </p:sp>
      <p:sp>
        <p:nvSpPr>
          <p:cNvPr id="1031" name="TextBox 1031"/>
          <p:cNvSpPr txBox="1"/>
          <p:nvPr/>
        </p:nvSpPr>
        <p:spPr>
          <a:xfrm rot="-5400000">
            <a:off x="6325188" y="3537944"/>
            <a:ext cx="1983901" cy="229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843"/>
              </a:lnSpc>
              <a:spcBef>
                <a:spcPct val="0"/>
              </a:spcBef>
            </a:pPr>
            <a:r>
              <a:rPr lang="en-US" sz="1316" b="1">
                <a:solidFill>
                  <a:srgbClr val="000000"/>
                </a:solidFill>
                <a:latin typeface="Gordita Bold"/>
                <a:ea typeface="Gordita Bold"/>
                <a:cs typeface="Gordita Bold"/>
                <a:sym typeface="Gordita Bold"/>
              </a:rPr>
              <a:t>Energy expenditure</a:t>
            </a:r>
          </a:p>
        </p:txBody>
      </p:sp>
      <p:sp>
        <p:nvSpPr>
          <p:cNvPr id="1032" name="TextBox 1032"/>
          <p:cNvSpPr txBox="1"/>
          <p:nvPr/>
        </p:nvSpPr>
        <p:spPr>
          <a:xfrm rot="-5400000">
            <a:off x="6582983" y="3537944"/>
            <a:ext cx="1983901" cy="229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843"/>
              </a:lnSpc>
              <a:spcBef>
                <a:spcPct val="0"/>
              </a:spcBef>
            </a:pPr>
            <a:r>
              <a:rPr lang="en-US" sz="1316" b="1">
                <a:solidFill>
                  <a:srgbClr val="000000"/>
                </a:solidFill>
                <a:latin typeface="Gordita Bold"/>
                <a:ea typeface="Gordita Bold"/>
                <a:cs typeface="Gordita Bold"/>
                <a:sym typeface="Gordita Bold"/>
              </a:rPr>
              <a:t>Time in PA intensity</a:t>
            </a:r>
          </a:p>
        </p:txBody>
      </p:sp>
      <p:sp>
        <p:nvSpPr>
          <p:cNvPr id="1033" name="TextBox 1033"/>
          <p:cNvSpPr txBox="1"/>
          <p:nvPr/>
        </p:nvSpPr>
        <p:spPr>
          <a:xfrm rot="-5400000">
            <a:off x="6820489" y="3537944"/>
            <a:ext cx="1983901" cy="229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843"/>
              </a:lnSpc>
              <a:spcBef>
                <a:spcPct val="0"/>
              </a:spcBef>
            </a:pPr>
            <a:r>
              <a:rPr lang="en-US" sz="1316" b="1">
                <a:solidFill>
                  <a:srgbClr val="000000"/>
                </a:solidFill>
                <a:latin typeface="Gordita Bold"/>
                <a:ea typeface="Gordita Bold"/>
                <a:cs typeface="Gordita Bold"/>
                <a:sym typeface="Gordita Bold"/>
              </a:rPr>
              <a:t>Time in PA types</a:t>
            </a:r>
          </a:p>
        </p:txBody>
      </p:sp>
      <p:sp>
        <p:nvSpPr>
          <p:cNvPr id="1034" name="TextBox 1034"/>
          <p:cNvSpPr txBox="1"/>
          <p:nvPr/>
        </p:nvSpPr>
        <p:spPr>
          <a:xfrm rot="-5400000">
            <a:off x="7040800" y="3543288"/>
            <a:ext cx="1983901" cy="229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843"/>
              </a:lnSpc>
              <a:spcBef>
                <a:spcPct val="0"/>
              </a:spcBef>
            </a:pPr>
            <a:r>
              <a:rPr lang="en-US" sz="1316" b="1">
                <a:solidFill>
                  <a:srgbClr val="000000"/>
                </a:solidFill>
                <a:latin typeface="Gordita Bold"/>
                <a:ea typeface="Gordita Bold"/>
                <a:cs typeface="Gordita Bold"/>
                <a:sym typeface="Gordita Bold"/>
              </a:rPr>
              <a:t>Gait Characteristics</a:t>
            </a:r>
          </a:p>
        </p:txBody>
      </p:sp>
      <p:sp>
        <p:nvSpPr>
          <p:cNvPr id="1035" name="TextBox 1035"/>
          <p:cNvSpPr txBox="1"/>
          <p:nvPr/>
        </p:nvSpPr>
        <p:spPr>
          <a:xfrm rot="-5400000">
            <a:off x="7308118" y="3532600"/>
            <a:ext cx="1983901" cy="229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843"/>
              </a:lnSpc>
              <a:spcBef>
                <a:spcPct val="0"/>
              </a:spcBef>
            </a:pPr>
            <a:r>
              <a:rPr lang="en-US" sz="1316" b="1">
                <a:solidFill>
                  <a:srgbClr val="000000"/>
                </a:solidFill>
                <a:latin typeface="Gordita Bold"/>
                <a:ea typeface="Gordita Bold"/>
                <a:cs typeface="Gordita Bold"/>
                <a:sym typeface="Gordita Bold"/>
              </a:rPr>
              <a:t>Step count</a:t>
            </a:r>
          </a:p>
        </p:txBody>
      </p:sp>
      <p:sp>
        <p:nvSpPr>
          <p:cNvPr id="1036" name="TextBox 1036"/>
          <p:cNvSpPr txBox="1"/>
          <p:nvPr/>
        </p:nvSpPr>
        <p:spPr>
          <a:xfrm rot="-5400000">
            <a:off x="7507526" y="3532600"/>
            <a:ext cx="1983901" cy="229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843"/>
              </a:lnSpc>
              <a:spcBef>
                <a:spcPct val="0"/>
              </a:spcBef>
            </a:pPr>
            <a:r>
              <a:rPr lang="en-US" sz="1316" b="1">
                <a:solidFill>
                  <a:srgbClr val="000000"/>
                </a:solidFill>
                <a:latin typeface="Gordita Bold"/>
                <a:ea typeface="Gordita Bold"/>
                <a:cs typeface="Gordita Bold"/>
                <a:sym typeface="Gordita Bold"/>
              </a:rPr>
              <a:t>Energy expenditure</a:t>
            </a:r>
          </a:p>
        </p:txBody>
      </p:sp>
      <p:sp>
        <p:nvSpPr>
          <p:cNvPr id="1037" name="TextBox 1037"/>
          <p:cNvSpPr txBox="1"/>
          <p:nvPr/>
        </p:nvSpPr>
        <p:spPr>
          <a:xfrm rot="-5400000">
            <a:off x="7773608" y="3532600"/>
            <a:ext cx="1983901" cy="229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843"/>
              </a:lnSpc>
              <a:spcBef>
                <a:spcPct val="0"/>
              </a:spcBef>
            </a:pPr>
            <a:r>
              <a:rPr lang="en-US" sz="1316" b="1">
                <a:solidFill>
                  <a:srgbClr val="000000"/>
                </a:solidFill>
                <a:latin typeface="Gordita Bold"/>
                <a:ea typeface="Gordita Bold"/>
                <a:cs typeface="Gordita Bold"/>
                <a:sym typeface="Gordita Bold"/>
              </a:rPr>
              <a:t>Time in PA intensity</a:t>
            </a:r>
          </a:p>
        </p:txBody>
      </p:sp>
      <p:sp>
        <p:nvSpPr>
          <p:cNvPr id="1038" name="TextBox 1038"/>
          <p:cNvSpPr txBox="1"/>
          <p:nvPr/>
        </p:nvSpPr>
        <p:spPr>
          <a:xfrm rot="-5400000">
            <a:off x="8039070" y="3532600"/>
            <a:ext cx="1983901" cy="229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843"/>
              </a:lnSpc>
              <a:spcBef>
                <a:spcPct val="0"/>
              </a:spcBef>
            </a:pPr>
            <a:r>
              <a:rPr lang="en-US" sz="1316" b="1">
                <a:solidFill>
                  <a:srgbClr val="000000"/>
                </a:solidFill>
                <a:latin typeface="Gordita Bold"/>
                <a:ea typeface="Gordita Bold"/>
                <a:cs typeface="Gordita Bold"/>
                <a:sym typeface="Gordita Bold"/>
              </a:rPr>
              <a:t>Time in PA types</a:t>
            </a:r>
          </a:p>
        </p:txBody>
      </p:sp>
      <p:sp>
        <p:nvSpPr>
          <p:cNvPr id="1039" name="TextBox 1039"/>
          <p:cNvSpPr txBox="1"/>
          <p:nvPr/>
        </p:nvSpPr>
        <p:spPr>
          <a:xfrm rot="-5400000">
            <a:off x="8249239" y="3537944"/>
            <a:ext cx="1983901" cy="229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843"/>
              </a:lnSpc>
              <a:spcBef>
                <a:spcPct val="0"/>
              </a:spcBef>
            </a:pPr>
            <a:r>
              <a:rPr lang="en-US" sz="1316" b="1">
                <a:solidFill>
                  <a:srgbClr val="000000"/>
                </a:solidFill>
                <a:latin typeface="Gordita Bold"/>
                <a:ea typeface="Gordita Bold"/>
                <a:cs typeface="Gordita Bold"/>
                <a:sym typeface="Gordita Bold"/>
              </a:rPr>
              <a:t>Gait Characteristics</a:t>
            </a:r>
          </a:p>
        </p:txBody>
      </p:sp>
      <p:sp>
        <p:nvSpPr>
          <p:cNvPr id="1040" name="TextBox 1040"/>
          <p:cNvSpPr txBox="1"/>
          <p:nvPr/>
        </p:nvSpPr>
        <p:spPr>
          <a:xfrm rot="-5400000">
            <a:off x="8478458" y="3527254"/>
            <a:ext cx="1983901" cy="229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843"/>
              </a:lnSpc>
              <a:spcBef>
                <a:spcPct val="0"/>
              </a:spcBef>
            </a:pPr>
            <a:r>
              <a:rPr lang="en-US" sz="1316" b="1">
                <a:solidFill>
                  <a:srgbClr val="000000"/>
                </a:solidFill>
                <a:latin typeface="Gordita Bold"/>
                <a:ea typeface="Gordita Bold"/>
                <a:cs typeface="Gordita Bold"/>
                <a:sym typeface="Gordita Bold"/>
              </a:rPr>
              <a:t>Step count</a:t>
            </a:r>
          </a:p>
        </p:txBody>
      </p:sp>
      <p:sp>
        <p:nvSpPr>
          <p:cNvPr id="1041" name="TextBox 1041"/>
          <p:cNvSpPr txBox="1"/>
          <p:nvPr/>
        </p:nvSpPr>
        <p:spPr>
          <a:xfrm rot="-5400000">
            <a:off x="8717200" y="3527254"/>
            <a:ext cx="1983901" cy="229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843"/>
              </a:lnSpc>
              <a:spcBef>
                <a:spcPct val="0"/>
              </a:spcBef>
            </a:pPr>
            <a:r>
              <a:rPr lang="en-US" sz="1316" b="1">
                <a:solidFill>
                  <a:srgbClr val="000000"/>
                </a:solidFill>
                <a:latin typeface="Gordita Bold"/>
                <a:ea typeface="Gordita Bold"/>
                <a:cs typeface="Gordita Bold"/>
                <a:sym typeface="Gordita Bold"/>
              </a:rPr>
              <a:t>Energy expenditure</a:t>
            </a:r>
          </a:p>
        </p:txBody>
      </p:sp>
      <p:sp>
        <p:nvSpPr>
          <p:cNvPr id="1042" name="TextBox 1042"/>
          <p:cNvSpPr txBox="1"/>
          <p:nvPr/>
        </p:nvSpPr>
        <p:spPr>
          <a:xfrm rot="-5400000">
            <a:off x="8964850" y="3527254"/>
            <a:ext cx="1983901" cy="229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843"/>
              </a:lnSpc>
              <a:spcBef>
                <a:spcPct val="0"/>
              </a:spcBef>
            </a:pPr>
            <a:r>
              <a:rPr lang="en-US" sz="1316" b="1">
                <a:solidFill>
                  <a:srgbClr val="000000"/>
                </a:solidFill>
                <a:latin typeface="Gordita Bold"/>
                <a:ea typeface="Gordita Bold"/>
                <a:cs typeface="Gordita Bold"/>
                <a:sym typeface="Gordita Bold"/>
              </a:rPr>
              <a:t>Time in PA intensity</a:t>
            </a:r>
          </a:p>
        </p:txBody>
      </p:sp>
      <p:sp>
        <p:nvSpPr>
          <p:cNvPr id="1043" name="TextBox 1043"/>
          <p:cNvSpPr txBox="1"/>
          <p:nvPr/>
        </p:nvSpPr>
        <p:spPr>
          <a:xfrm rot="-5400000">
            <a:off x="9211264" y="3527254"/>
            <a:ext cx="1983901" cy="229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843"/>
              </a:lnSpc>
              <a:spcBef>
                <a:spcPct val="0"/>
              </a:spcBef>
            </a:pPr>
            <a:r>
              <a:rPr lang="en-US" sz="1316" b="1">
                <a:solidFill>
                  <a:srgbClr val="000000"/>
                </a:solidFill>
                <a:latin typeface="Gordita Bold"/>
                <a:ea typeface="Gordita Bold"/>
                <a:cs typeface="Gordita Bold"/>
                <a:sym typeface="Gordita Bold"/>
              </a:rPr>
              <a:t>Time in PA types</a:t>
            </a:r>
          </a:p>
        </p:txBody>
      </p:sp>
      <p:sp>
        <p:nvSpPr>
          <p:cNvPr id="1044" name="TextBox 1044"/>
          <p:cNvSpPr txBox="1"/>
          <p:nvPr/>
        </p:nvSpPr>
        <p:spPr>
          <a:xfrm rot="-5400000">
            <a:off x="9421432" y="3532600"/>
            <a:ext cx="1983901" cy="229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843"/>
              </a:lnSpc>
              <a:spcBef>
                <a:spcPct val="0"/>
              </a:spcBef>
            </a:pPr>
            <a:r>
              <a:rPr lang="en-US" sz="1316" b="1">
                <a:solidFill>
                  <a:srgbClr val="000000"/>
                </a:solidFill>
                <a:latin typeface="Gordita Bold"/>
                <a:ea typeface="Gordita Bold"/>
                <a:cs typeface="Gordita Bold"/>
                <a:sym typeface="Gordita Bold"/>
              </a:rPr>
              <a:t>Gait Characteristics</a:t>
            </a:r>
          </a:p>
        </p:txBody>
      </p:sp>
      <p:sp>
        <p:nvSpPr>
          <p:cNvPr id="1045" name="TextBox 1045"/>
          <p:cNvSpPr txBox="1"/>
          <p:nvPr/>
        </p:nvSpPr>
        <p:spPr>
          <a:xfrm rot="-5400000">
            <a:off x="9679226" y="3521910"/>
            <a:ext cx="1983901" cy="229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843"/>
              </a:lnSpc>
              <a:spcBef>
                <a:spcPct val="0"/>
              </a:spcBef>
            </a:pPr>
            <a:r>
              <a:rPr lang="en-US" sz="1316" b="1">
                <a:solidFill>
                  <a:srgbClr val="000000"/>
                </a:solidFill>
                <a:latin typeface="Gordita Bold"/>
                <a:ea typeface="Gordita Bold"/>
                <a:cs typeface="Gordita Bold"/>
                <a:sym typeface="Gordita Bold"/>
              </a:rPr>
              <a:t>Step count</a:t>
            </a:r>
          </a:p>
        </p:txBody>
      </p:sp>
      <p:sp>
        <p:nvSpPr>
          <p:cNvPr id="1046" name="TextBox 1046"/>
          <p:cNvSpPr txBox="1"/>
          <p:nvPr/>
        </p:nvSpPr>
        <p:spPr>
          <a:xfrm rot="-5400000">
            <a:off x="9917350" y="3521910"/>
            <a:ext cx="1983901" cy="229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843"/>
              </a:lnSpc>
              <a:spcBef>
                <a:spcPct val="0"/>
              </a:spcBef>
            </a:pPr>
            <a:r>
              <a:rPr lang="en-US" sz="1316" b="1">
                <a:solidFill>
                  <a:srgbClr val="000000"/>
                </a:solidFill>
                <a:latin typeface="Gordita Bold"/>
                <a:ea typeface="Gordita Bold"/>
                <a:cs typeface="Gordita Bold"/>
                <a:sym typeface="Gordita Bold"/>
              </a:rPr>
              <a:t>Energy expenditure</a:t>
            </a:r>
          </a:p>
        </p:txBody>
      </p:sp>
      <p:sp>
        <p:nvSpPr>
          <p:cNvPr id="1047" name="TextBox 1047"/>
          <p:cNvSpPr txBox="1"/>
          <p:nvPr/>
        </p:nvSpPr>
        <p:spPr>
          <a:xfrm rot="-5400000">
            <a:off x="10174526" y="3521910"/>
            <a:ext cx="1983901" cy="229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843"/>
              </a:lnSpc>
              <a:spcBef>
                <a:spcPct val="0"/>
              </a:spcBef>
            </a:pPr>
            <a:r>
              <a:rPr lang="en-US" sz="1316" b="1">
                <a:solidFill>
                  <a:srgbClr val="000000"/>
                </a:solidFill>
                <a:latin typeface="Gordita Bold"/>
                <a:ea typeface="Gordita Bold"/>
                <a:cs typeface="Gordita Bold"/>
                <a:sym typeface="Gordita Bold"/>
              </a:rPr>
              <a:t>Time in PA intensity</a:t>
            </a:r>
          </a:p>
        </p:txBody>
      </p:sp>
      <p:sp>
        <p:nvSpPr>
          <p:cNvPr id="1048" name="TextBox 1048"/>
          <p:cNvSpPr txBox="1"/>
          <p:nvPr/>
        </p:nvSpPr>
        <p:spPr>
          <a:xfrm rot="-5400000">
            <a:off x="10403126" y="3521910"/>
            <a:ext cx="1983901" cy="229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843"/>
              </a:lnSpc>
              <a:spcBef>
                <a:spcPct val="0"/>
              </a:spcBef>
            </a:pPr>
            <a:r>
              <a:rPr lang="en-US" sz="1316" b="1">
                <a:solidFill>
                  <a:srgbClr val="000000"/>
                </a:solidFill>
                <a:latin typeface="Gordita Bold"/>
                <a:ea typeface="Gordita Bold"/>
                <a:cs typeface="Gordita Bold"/>
                <a:sym typeface="Gordita Bold"/>
              </a:rPr>
              <a:t>Time in PA types</a:t>
            </a:r>
          </a:p>
        </p:txBody>
      </p:sp>
      <p:sp>
        <p:nvSpPr>
          <p:cNvPr id="1049" name="TextBox 1049"/>
          <p:cNvSpPr txBox="1"/>
          <p:nvPr/>
        </p:nvSpPr>
        <p:spPr>
          <a:xfrm rot="-5400000">
            <a:off x="10593626" y="3527254"/>
            <a:ext cx="1983901" cy="229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843"/>
              </a:lnSpc>
              <a:spcBef>
                <a:spcPct val="0"/>
              </a:spcBef>
            </a:pPr>
            <a:r>
              <a:rPr lang="en-US" sz="1316" b="1">
                <a:solidFill>
                  <a:srgbClr val="000000"/>
                </a:solidFill>
                <a:latin typeface="Gordita Bold"/>
                <a:ea typeface="Gordita Bold"/>
                <a:cs typeface="Gordita Bold"/>
                <a:sym typeface="Gordita Bold"/>
              </a:rPr>
              <a:t>Gait Characteristics</a:t>
            </a:r>
          </a:p>
        </p:txBody>
      </p:sp>
      <p:sp>
        <p:nvSpPr>
          <p:cNvPr id="1050" name="TextBox 1050"/>
          <p:cNvSpPr txBox="1"/>
          <p:nvPr/>
        </p:nvSpPr>
        <p:spPr>
          <a:xfrm rot="-5400000">
            <a:off x="10879376" y="3516564"/>
            <a:ext cx="1983901" cy="229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843"/>
              </a:lnSpc>
              <a:spcBef>
                <a:spcPct val="0"/>
              </a:spcBef>
            </a:pPr>
            <a:r>
              <a:rPr lang="en-US" sz="1316" b="1">
                <a:solidFill>
                  <a:srgbClr val="000000"/>
                </a:solidFill>
                <a:latin typeface="Gordita Bold"/>
                <a:ea typeface="Gordita Bold"/>
                <a:cs typeface="Gordita Bold"/>
                <a:sym typeface="Gordita Bold"/>
              </a:rPr>
              <a:t>Step count</a:t>
            </a:r>
          </a:p>
        </p:txBody>
      </p:sp>
      <p:sp>
        <p:nvSpPr>
          <p:cNvPr id="1051" name="TextBox 1051"/>
          <p:cNvSpPr txBox="1"/>
          <p:nvPr/>
        </p:nvSpPr>
        <p:spPr>
          <a:xfrm rot="-5400000">
            <a:off x="11127026" y="3516564"/>
            <a:ext cx="1983901" cy="229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843"/>
              </a:lnSpc>
              <a:spcBef>
                <a:spcPct val="0"/>
              </a:spcBef>
            </a:pPr>
            <a:r>
              <a:rPr lang="en-US" sz="1316" b="1">
                <a:solidFill>
                  <a:srgbClr val="000000"/>
                </a:solidFill>
                <a:latin typeface="Gordita Bold"/>
                <a:ea typeface="Gordita Bold"/>
                <a:cs typeface="Gordita Bold"/>
                <a:sym typeface="Gordita Bold"/>
              </a:rPr>
              <a:t>Energy expenditure</a:t>
            </a:r>
          </a:p>
        </p:txBody>
      </p:sp>
      <p:sp>
        <p:nvSpPr>
          <p:cNvPr id="1052" name="TextBox 1052"/>
          <p:cNvSpPr txBox="1"/>
          <p:nvPr/>
        </p:nvSpPr>
        <p:spPr>
          <a:xfrm rot="-5400000">
            <a:off x="11355008" y="3516564"/>
            <a:ext cx="1983901" cy="229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843"/>
              </a:lnSpc>
              <a:spcBef>
                <a:spcPct val="0"/>
              </a:spcBef>
            </a:pPr>
            <a:r>
              <a:rPr lang="en-US" sz="1316" b="1">
                <a:solidFill>
                  <a:srgbClr val="000000"/>
                </a:solidFill>
                <a:latin typeface="Gordita Bold"/>
                <a:ea typeface="Gordita Bold"/>
                <a:cs typeface="Gordita Bold"/>
                <a:sym typeface="Gordita Bold"/>
              </a:rPr>
              <a:t>Time in PA intensity</a:t>
            </a:r>
          </a:p>
        </p:txBody>
      </p:sp>
      <p:sp>
        <p:nvSpPr>
          <p:cNvPr id="1053" name="TextBox 1053"/>
          <p:cNvSpPr txBox="1"/>
          <p:nvPr/>
        </p:nvSpPr>
        <p:spPr>
          <a:xfrm rot="-5400000">
            <a:off x="11574700" y="3516564"/>
            <a:ext cx="1983901" cy="229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843"/>
              </a:lnSpc>
              <a:spcBef>
                <a:spcPct val="0"/>
              </a:spcBef>
            </a:pPr>
            <a:r>
              <a:rPr lang="en-US" sz="1316" b="1">
                <a:solidFill>
                  <a:srgbClr val="000000"/>
                </a:solidFill>
                <a:latin typeface="Gordita Bold"/>
                <a:ea typeface="Gordita Bold"/>
                <a:cs typeface="Gordita Bold"/>
                <a:sym typeface="Gordita Bold"/>
              </a:rPr>
              <a:t>Time in PA types</a:t>
            </a:r>
          </a:p>
        </p:txBody>
      </p:sp>
      <p:sp>
        <p:nvSpPr>
          <p:cNvPr id="1054" name="TextBox 1054"/>
          <p:cNvSpPr txBox="1"/>
          <p:nvPr/>
        </p:nvSpPr>
        <p:spPr>
          <a:xfrm rot="-5400000">
            <a:off x="11793776" y="3521910"/>
            <a:ext cx="1983901" cy="229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843"/>
              </a:lnSpc>
              <a:spcBef>
                <a:spcPct val="0"/>
              </a:spcBef>
            </a:pPr>
            <a:r>
              <a:rPr lang="en-US" sz="1316" b="1">
                <a:solidFill>
                  <a:srgbClr val="000000"/>
                </a:solidFill>
                <a:latin typeface="Gordita Bold"/>
                <a:ea typeface="Gordita Bold"/>
                <a:cs typeface="Gordita Bold"/>
                <a:sym typeface="Gordita Bold"/>
              </a:rPr>
              <a:t>Gait Characteristics</a:t>
            </a:r>
          </a:p>
        </p:txBody>
      </p:sp>
      <p:sp>
        <p:nvSpPr>
          <p:cNvPr id="1055" name="TextBox 1055"/>
          <p:cNvSpPr txBox="1"/>
          <p:nvPr/>
        </p:nvSpPr>
        <p:spPr>
          <a:xfrm rot="-5400000">
            <a:off x="12070000" y="3511220"/>
            <a:ext cx="1983901" cy="229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843"/>
              </a:lnSpc>
              <a:spcBef>
                <a:spcPct val="0"/>
              </a:spcBef>
            </a:pPr>
            <a:r>
              <a:rPr lang="en-US" sz="1316" b="1">
                <a:solidFill>
                  <a:srgbClr val="000000"/>
                </a:solidFill>
                <a:latin typeface="Gordita Bold"/>
                <a:ea typeface="Gordita Bold"/>
                <a:cs typeface="Gordita Bold"/>
                <a:sym typeface="Gordita Bold"/>
              </a:rPr>
              <a:t>Step count</a:t>
            </a:r>
          </a:p>
        </p:txBody>
      </p:sp>
      <p:sp>
        <p:nvSpPr>
          <p:cNvPr id="1056" name="TextBox 1056"/>
          <p:cNvSpPr txBox="1"/>
          <p:nvPr/>
        </p:nvSpPr>
        <p:spPr>
          <a:xfrm rot="-5400000">
            <a:off x="12298600" y="3511220"/>
            <a:ext cx="1983901" cy="229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843"/>
              </a:lnSpc>
              <a:spcBef>
                <a:spcPct val="0"/>
              </a:spcBef>
            </a:pPr>
            <a:r>
              <a:rPr lang="en-US" sz="1316" b="1">
                <a:solidFill>
                  <a:srgbClr val="000000"/>
                </a:solidFill>
                <a:latin typeface="Gordita Bold"/>
                <a:ea typeface="Gordita Bold"/>
                <a:cs typeface="Gordita Bold"/>
                <a:sym typeface="Gordita Bold"/>
              </a:rPr>
              <a:t>Energy expenditure</a:t>
            </a:r>
          </a:p>
        </p:txBody>
      </p:sp>
      <p:sp>
        <p:nvSpPr>
          <p:cNvPr id="1057" name="TextBox 1057"/>
          <p:cNvSpPr txBox="1"/>
          <p:nvPr/>
        </p:nvSpPr>
        <p:spPr>
          <a:xfrm rot="-5400000">
            <a:off x="12517676" y="3511220"/>
            <a:ext cx="1983901" cy="229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843"/>
              </a:lnSpc>
              <a:spcBef>
                <a:spcPct val="0"/>
              </a:spcBef>
            </a:pPr>
            <a:r>
              <a:rPr lang="en-US" sz="1316" b="1">
                <a:solidFill>
                  <a:srgbClr val="000000"/>
                </a:solidFill>
                <a:latin typeface="Gordita Bold"/>
                <a:ea typeface="Gordita Bold"/>
                <a:cs typeface="Gordita Bold"/>
                <a:sym typeface="Gordita Bold"/>
              </a:rPr>
              <a:t>Time in PA intensity</a:t>
            </a:r>
          </a:p>
        </p:txBody>
      </p:sp>
      <p:sp>
        <p:nvSpPr>
          <p:cNvPr id="1058" name="TextBox 1058"/>
          <p:cNvSpPr txBox="1"/>
          <p:nvPr/>
        </p:nvSpPr>
        <p:spPr>
          <a:xfrm rot="-5400000">
            <a:off x="12746276" y="3511220"/>
            <a:ext cx="1983901" cy="229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843"/>
              </a:lnSpc>
              <a:spcBef>
                <a:spcPct val="0"/>
              </a:spcBef>
            </a:pPr>
            <a:r>
              <a:rPr lang="en-US" sz="1316" b="1">
                <a:solidFill>
                  <a:srgbClr val="000000"/>
                </a:solidFill>
                <a:latin typeface="Gordita Bold"/>
                <a:ea typeface="Gordita Bold"/>
                <a:cs typeface="Gordita Bold"/>
                <a:sym typeface="Gordita Bold"/>
              </a:rPr>
              <a:t>Time in PA types</a:t>
            </a:r>
          </a:p>
        </p:txBody>
      </p:sp>
      <p:sp>
        <p:nvSpPr>
          <p:cNvPr id="1059" name="TextBox 1059"/>
          <p:cNvSpPr txBox="1"/>
          <p:nvPr/>
        </p:nvSpPr>
        <p:spPr>
          <a:xfrm rot="-5400000">
            <a:off x="12984400" y="3516564"/>
            <a:ext cx="1983901" cy="229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843"/>
              </a:lnSpc>
              <a:spcBef>
                <a:spcPct val="0"/>
              </a:spcBef>
            </a:pPr>
            <a:r>
              <a:rPr lang="en-US" sz="1316" b="1">
                <a:solidFill>
                  <a:srgbClr val="000000"/>
                </a:solidFill>
                <a:latin typeface="Gordita Bold"/>
                <a:ea typeface="Gordita Bold"/>
                <a:cs typeface="Gordita Bold"/>
                <a:sym typeface="Gordita Bold"/>
              </a:rPr>
              <a:t>Gait Characteristics</a:t>
            </a:r>
          </a:p>
        </p:txBody>
      </p:sp>
      <p:sp>
        <p:nvSpPr>
          <p:cNvPr id="1060" name="TextBox 1060"/>
          <p:cNvSpPr txBox="1"/>
          <p:nvPr/>
        </p:nvSpPr>
        <p:spPr>
          <a:xfrm rot="-5400000">
            <a:off x="13221908" y="3505874"/>
            <a:ext cx="1983901" cy="229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843"/>
              </a:lnSpc>
              <a:spcBef>
                <a:spcPct val="0"/>
              </a:spcBef>
            </a:pPr>
            <a:r>
              <a:rPr lang="en-US" sz="1316" b="1">
                <a:solidFill>
                  <a:srgbClr val="000000"/>
                </a:solidFill>
                <a:latin typeface="Gordita Bold"/>
                <a:ea typeface="Gordita Bold"/>
                <a:cs typeface="Gordita Bold"/>
                <a:sym typeface="Gordita Bold"/>
              </a:rPr>
              <a:t>Step count</a:t>
            </a:r>
          </a:p>
        </p:txBody>
      </p:sp>
      <p:sp>
        <p:nvSpPr>
          <p:cNvPr id="1061" name="TextBox 1061"/>
          <p:cNvSpPr txBox="1"/>
          <p:nvPr/>
        </p:nvSpPr>
        <p:spPr>
          <a:xfrm rot="-5400000">
            <a:off x="13451126" y="3505874"/>
            <a:ext cx="1983901" cy="229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843"/>
              </a:lnSpc>
              <a:spcBef>
                <a:spcPct val="0"/>
              </a:spcBef>
            </a:pPr>
            <a:r>
              <a:rPr lang="en-US" sz="1316" b="1">
                <a:solidFill>
                  <a:srgbClr val="000000"/>
                </a:solidFill>
                <a:latin typeface="Gordita Bold"/>
                <a:ea typeface="Gordita Bold"/>
                <a:cs typeface="Gordita Bold"/>
                <a:sym typeface="Gordita Bold"/>
              </a:rPr>
              <a:t>Energy expenditure</a:t>
            </a:r>
          </a:p>
        </p:txBody>
      </p:sp>
      <p:sp>
        <p:nvSpPr>
          <p:cNvPr id="1062" name="TextBox 1062"/>
          <p:cNvSpPr txBox="1"/>
          <p:nvPr/>
        </p:nvSpPr>
        <p:spPr>
          <a:xfrm rot="-5400000">
            <a:off x="13698776" y="3505874"/>
            <a:ext cx="1983901" cy="229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843"/>
              </a:lnSpc>
              <a:spcBef>
                <a:spcPct val="0"/>
              </a:spcBef>
            </a:pPr>
            <a:r>
              <a:rPr lang="en-US" sz="1316" b="1">
                <a:solidFill>
                  <a:srgbClr val="000000"/>
                </a:solidFill>
                <a:latin typeface="Gordita Bold"/>
                <a:ea typeface="Gordita Bold"/>
                <a:cs typeface="Gordita Bold"/>
                <a:sym typeface="Gordita Bold"/>
              </a:rPr>
              <a:t>Time in PA intensity</a:t>
            </a:r>
          </a:p>
        </p:txBody>
      </p:sp>
      <p:sp>
        <p:nvSpPr>
          <p:cNvPr id="1063" name="TextBox 1063"/>
          <p:cNvSpPr txBox="1"/>
          <p:nvPr/>
        </p:nvSpPr>
        <p:spPr>
          <a:xfrm rot="-5400000">
            <a:off x="13926138" y="3505874"/>
            <a:ext cx="1983901" cy="229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843"/>
              </a:lnSpc>
              <a:spcBef>
                <a:spcPct val="0"/>
              </a:spcBef>
            </a:pPr>
            <a:r>
              <a:rPr lang="en-US" sz="1316" b="1">
                <a:solidFill>
                  <a:srgbClr val="000000"/>
                </a:solidFill>
                <a:latin typeface="Gordita Bold"/>
                <a:ea typeface="Gordita Bold"/>
                <a:cs typeface="Gordita Bold"/>
                <a:sym typeface="Gordita Bold"/>
              </a:rPr>
              <a:t>Time in PA types</a:t>
            </a:r>
          </a:p>
        </p:txBody>
      </p:sp>
      <p:sp>
        <p:nvSpPr>
          <p:cNvPr id="1064" name="TextBox 1064"/>
          <p:cNvSpPr txBox="1"/>
          <p:nvPr/>
        </p:nvSpPr>
        <p:spPr>
          <a:xfrm rot="-5400000">
            <a:off x="14155358" y="3511220"/>
            <a:ext cx="1983901" cy="229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843"/>
              </a:lnSpc>
              <a:spcBef>
                <a:spcPct val="0"/>
              </a:spcBef>
            </a:pPr>
            <a:r>
              <a:rPr lang="en-US" sz="1316" b="1">
                <a:solidFill>
                  <a:srgbClr val="000000"/>
                </a:solidFill>
                <a:latin typeface="Gordita Bold"/>
                <a:ea typeface="Gordita Bold"/>
                <a:cs typeface="Gordita Bold"/>
                <a:sym typeface="Gordita Bold"/>
              </a:rPr>
              <a:t>Gait Characteristics</a:t>
            </a:r>
          </a:p>
        </p:txBody>
      </p:sp>
      <p:sp>
        <p:nvSpPr>
          <p:cNvPr id="1065" name="TextBox 1065"/>
          <p:cNvSpPr txBox="1"/>
          <p:nvPr/>
        </p:nvSpPr>
        <p:spPr>
          <a:xfrm rot="-5400000">
            <a:off x="14432200" y="3500530"/>
            <a:ext cx="1983901" cy="229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843"/>
              </a:lnSpc>
              <a:spcBef>
                <a:spcPct val="0"/>
              </a:spcBef>
            </a:pPr>
            <a:r>
              <a:rPr lang="en-US" sz="1316" b="1">
                <a:solidFill>
                  <a:srgbClr val="000000"/>
                </a:solidFill>
                <a:latin typeface="Gordita Bold"/>
                <a:ea typeface="Gordita Bold"/>
                <a:cs typeface="Gordita Bold"/>
                <a:sym typeface="Gordita Bold"/>
              </a:rPr>
              <a:t>Step count</a:t>
            </a:r>
          </a:p>
        </p:txBody>
      </p:sp>
      <p:sp>
        <p:nvSpPr>
          <p:cNvPr id="1066" name="TextBox 1066"/>
          <p:cNvSpPr txBox="1"/>
          <p:nvPr/>
        </p:nvSpPr>
        <p:spPr>
          <a:xfrm rot="-5400000">
            <a:off x="14670326" y="3500530"/>
            <a:ext cx="1983901" cy="229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843"/>
              </a:lnSpc>
              <a:spcBef>
                <a:spcPct val="0"/>
              </a:spcBef>
            </a:pPr>
            <a:r>
              <a:rPr lang="en-US" sz="1316" b="1">
                <a:solidFill>
                  <a:srgbClr val="000000"/>
                </a:solidFill>
                <a:latin typeface="Gordita Bold"/>
                <a:ea typeface="Gordita Bold"/>
                <a:cs typeface="Gordita Bold"/>
                <a:sym typeface="Gordita Bold"/>
              </a:rPr>
              <a:t>Energy expenditure</a:t>
            </a:r>
          </a:p>
        </p:txBody>
      </p:sp>
      <p:sp>
        <p:nvSpPr>
          <p:cNvPr id="1067" name="TextBox 1067"/>
          <p:cNvSpPr txBox="1"/>
          <p:nvPr/>
        </p:nvSpPr>
        <p:spPr>
          <a:xfrm rot="-5400000">
            <a:off x="14898926" y="3500530"/>
            <a:ext cx="1983901" cy="229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843"/>
              </a:lnSpc>
              <a:spcBef>
                <a:spcPct val="0"/>
              </a:spcBef>
            </a:pPr>
            <a:r>
              <a:rPr lang="en-US" sz="1316" b="1">
                <a:solidFill>
                  <a:srgbClr val="000000"/>
                </a:solidFill>
                <a:latin typeface="Gordita Bold"/>
                <a:ea typeface="Gordita Bold"/>
                <a:cs typeface="Gordita Bold"/>
                <a:sym typeface="Gordita Bold"/>
              </a:rPr>
              <a:t>Time in PA intensity</a:t>
            </a:r>
          </a:p>
        </p:txBody>
      </p:sp>
      <p:sp>
        <p:nvSpPr>
          <p:cNvPr id="1068" name="TextBox 1068"/>
          <p:cNvSpPr txBox="1"/>
          <p:nvPr/>
        </p:nvSpPr>
        <p:spPr>
          <a:xfrm rot="-5400000">
            <a:off x="15127526" y="3500530"/>
            <a:ext cx="1983901" cy="229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843"/>
              </a:lnSpc>
              <a:spcBef>
                <a:spcPct val="0"/>
              </a:spcBef>
            </a:pPr>
            <a:r>
              <a:rPr lang="en-US" sz="1316" b="1">
                <a:solidFill>
                  <a:srgbClr val="000000"/>
                </a:solidFill>
                <a:latin typeface="Gordita Bold"/>
                <a:ea typeface="Gordita Bold"/>
                <a:cs typeface="Gordita Bold"/>
                <a:sym typeface="Gordita Bold"/>
              </a:rPr>
              <a:t>Time in PA types</a:t>
            </a:r>
          </a:p>
        </p:txBody>
      </p:sp>
      <p:sp>
        <p:nvSpPr>
          <p:cNvPr id="1069" name="TextBox 1069"/>
          <p:cNvSpPr txBox="1"/>
          <p:nvPr/>
        </p:nvSpPr>
        <p:spPr>
          <a:xfrm rot="-5400000">
            <a:off x="15375176" y="3505874"/>
            <a:ext cx="1983901" cy="229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843"/>
              </a:lnSpc>
              <a:spcBef>
                <a:spcPct val="0"/>
              </a:spcBef>
            </a:pPr>
            <a:r>
              <a:rPr lang="en-US" sz="1316" b="1">
                <a:solidFill>
                  <a:srgbClr val="000000"/>
                </a:solidFill>
                <a:latin typeface="Gordita Bold"/>
                <a:ea typeface="Gordita Bold"/>
                <a:cs typeface="Gordita Bold"/>
                <a:sym typeface="Gordita Bold"/>
              </a:rPr>
              <a:t>Gait Characteristics</a:t>
            </a:r>
          </a:p>
        </p:txBody>
      </p:sp>
      <p:sp>
        <p:nvSpPr>
          <p:cNvPr id="1070" name="TextBox 1070"/>
          <p:cNvSpPr txBox="1"/>
          <p:nvPr/>
        </p:nvSpPr>
        <p:spPr>
          <a:xfrm rot="-5400000">
            <a:off x="15674120" y="3495186"/>
            <a:ext cx="1983901" cy="229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843"/>
              </a:lnSpc>
              <a:spcBef>
                <a:spcPct val="0"/>
              </a:spcBef>
            </a:pPr>
            <a:r>
              <a:rPr lang="en-US" sz="1316" b="1">
                <a:solidFill>
                  <a:srgbClr val="000000"/>
                </a:solidFill>
                <a:latin typeface="Gordita Bold"/>
                <a:ea typeface="Gordita Bold"/>
                <a:cs typeface="Gordita Bold"/>
                <a:sym typeface="Gordita Bold"/>
              </a:rPr>
              <a:t>Step count</a:t>
            </a:r>
          </a:p>
        </p:txBody>
      </p:sp>
      <p:sp>
        <p:nvSpPr>
          <p:cNvPr id="1071" name="TextBox 1071"/>
          <p:cNvSpPr txBox="1"/>
          <p:nvPr/>
        </p:nvSpPr>
        <p:spPr>
          <a:xfrm rot="-5400000">
            <a:off x="15916864" y="3495186"/>
            <a:ext cx="1983901" cy="229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843"/>
              </a:lnSpc>
              <a:spcBef>
                <a:spcPct val="0"/>
              </a:spcBef>
            </a:pPr>
            <a:r>
              <a:rPr lang="en-US" sz="1316" b="1">
                <a:solidFill>
                  <a:srgbClr val="000000"/>
                </a:solidFill>
                <a:latin typeface="Gordita Bold"/>
                <a:ea typeface="Gordita Bold"/>
                <a:cs typeface="Gordita Bold"/>
                <a:sym typeface="Gordita Bold"/>
              </a:rPr>
              <a:t>Energy expenditure</a:t>
            </a:r>
          </a:p>
        </p:txBody>
      </p:sp>
      <p:sp>
        <p:nvSpPr>
          <p:cNvPr id="1072" name="TextBox 1072"/>
          <p:cNvSpPr txBox="1"/>
          <p:nvPr/>
        </p:nvSpPr>
        <p:spPr>
          <a:xfrm rot="-5400000">
            <a:off x="16174658" y="3495186"/>
            <a:ext cx="1983901" cy="229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843"/>
              </a:lnSpc>
              <a:spcBef>
                <a:spcPct val="0"/>
              </a:spcBef>
            </a:pPr>
            <a:r>
              <a:rPr lang="en-US" sz="1316" b="1">
                <a:solidFill>
                  <a:srgbClr val="000000"/>
                </a:solidFill>
                <a:latin typeface="Gordita Bold"/>
                <a:ea typeface="Gordita Bold"/>
                <a:cs typeface="Gordita Bold"/>
                <a:sym typeface="Gordita Bold"/>
              </a:rPr>
              <a:t>Time in PA intensity</a:t>
            </a:r>
          </a:p>
        </p:txBody>
      </p:sp>
      <p:sp>
        <p:nvSpPr>
          <p:cNvPr id="1073" name="TextBox 1073"/>
          <p:cNvSpPr txBox="1"/>
          <p:nvPr/>
        </p:nvSpPr>
        <p:spPr>
          <a:xfrm rot="-5400000">
            <a:off x="16412164" y="3495186"/>
            <a:ext cx="1983901" cy="229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843"/>
              </a:lnSpc>
              <a:spcBef>
                <a:spcPct val="0"/>
              </a:spcBef>
            </a:pPr>
            <a:r>
              <a:rPr lang="en-US" sz="1316" b="1">
                <a:solidFill>
                  <a:srgbClr val="000000"/>
                </a:solidFill>
                <a:latin typeface="Gordita Bold"/>
                <a:ea typeface="Gordita Bold"/>
                <a:cs typeface="Gordita Bold"/>
                <a:sym typeface="Gordita Bold"/>
              </a:rPr>
              <a:t>Time in PA types</a:t>
            </a:r>
          </a:p>
        </p:txBody>
      </p:sp>
      <p:sp>
        <p:nvSpPr>
          <p:cNvPr id="1074" name="TextBox 1074"/>
          <p:cNvSpPr txBox="1"/>
          <p:nvPr/>
        </p:nvSpPr>
        <p:spPr>
          <a:xfrm rot="-5400000">
            <a:off x="16593758" y="3500530"/>
            <a:ext cx="1983901" cy="229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843"/>
              </a:lnSpc>
              <a:spcBef>
                <a:spcPct val="0"/>
              </a:spcBef>
            </a:pPr>
            <a:r>
              <a:rPr lang="en-US" sz="1316" b="1">
                <a:solidFill>
                  <a:srgbClr val="000000"/>
                </a:solidFill>
                <a:latin typeface="Gordita Bold"/>
                <a:ea typeface="Gordita Bold"/>
                <a:cs typeface="Gordita Bold"/>
                <a:sym typeface="Gordita Bold"/>
              </a:rPr>
              <a:t>Gait Characteristics</a:t>
            </a:r>
          </a:p>
        </p:txBody>
      </p:sp>
      <p:grpSp>
        <p:nvGrpSpPr>
          <p:cNvPr id="1075" name="Group 1075"/>
          <p:cNvGrpSpPr/>
          <p:nvPr/>
        </p:nvGrpSpPr>
        <p:grpSpPr>
          <a:xfrm>
            <a:off x="242229" y="8006045"/>
            <a:ext cx="190500" cy="190500"/>
            <a:chOff x="0" y="0"/>
            <a:chExt cx="50173" cy="50173"/>
          </a:xfrm>
        </p:grpSpPr>
        <p:sp>
          <p:nvSpPr>
            <p:cNvPr id="1076" name="Freeform 1076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00BF15"/>
            </a:solidFill>
            <a:ln w="38100" cap="sq">
              <a:solidFill>
                <a:srgbClr val="00BF15"/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077" name="TextBox 1077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78" name="TextBox 1078"/>
          <p:cNvSpPr txBox="1"/>
          <p:nvPr/>
        </p:nvSpPr>
        <p:spPr>
          <a:xfrm>
            <a:off x="617514" y="7963028"/>
            <a:ext cx="3098492" cy="229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843"/>
              </a:lnSpc>
              <a:spcBef>
                <a:spcPct val="0"/>
              </a:spcBef>
            </a:pPr>
            <a:r>
              <a:rPr lang="en-US" sz="1316" b="1">
                <a:solidFill>
                  <a:srgbClr val="000000"/>
                </a:solidFill>
                <a:latin typeface="Gordita Bold"/>
                <a:ea typeface="Gordita Bold"/>
                <a:cs typeface="Gordita Bold"/>
                <a:sym typeface="Gordita Bold"/>
              </a:rPr>
              <a:t>High/Mod Sufficient</a:t>
            </a:r>
          </a:p>
        </p:txBody>
      </p:sp>
      <p:grpSp>
        <p:nvGrpSpPr>
          <p:cNvPr id="1079" name="Group 1079"/>
          <p:cNvGrpSpPr/>
          <p:nvPr/>
        </p:nvGrpSpPr>
        <p:grpSpPr>
          <a:xfrm>
            <a:off x="252868" y="8774069"/>
            <a:ext cx="190500" cy="190500"/>
            <a:chOff x="0" y="0"/>
            <a:chExt cx="50173" cy="50173"/>
          </a:xfrm>
        </p:grpSpPr>
        <p:sp>
          <p:nvSpPr>
            <p:cNvPr id="1080" name="Freeform 1080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EA0000">
                <a:alpha val="98824"/>
              </a:srgbClr>
            </a:solidFill>
            <a:ln w="38100" cap="sq">
              <a:solidFill>
                <a:srgbClr val="EA0000">
                  <a:alpha val="98824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081" name="TextBox 1081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82" name="TextBox 1082"/>
          <p:cNvSpPr txBox="1"/>
          <p:nvPr/>
        </p:nvSpPr>
        <p:spPr>
          <a:xfrm>
            <a:off x="619979" y="8753610"/>
            <a:ext cx="6811273" cy="229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843"/>
              </a:lnSpc>
              <a:spcBef>
                <a:spcPct val="0"/>
              </a:spcBef>
            </a:pPr>
            <a:r>
              <a:rPr lang="en-US" sz="1316" b="1">
                <a:solidFill>
                  <a:srgbClr val="000000"/>
                </a:solidFill>
                <a:latin typeface="Gordita Bold"/>
                <a:ea typeface="Gordita Bold"/>
                <a:cs typeface="Gordita Bold"/>
                <a:sym typeface="Gordita Bold"/>
              </a:rPr>
              <a:t>High/Mod Insufficient</a:t>
            </a:r>
          </a:p>
        </p:txBody>
      </p:sp>
      <p:grpSp>
        <p:nvGrpSpPr>
          <p:cNvPr id="1083" name="Group 1083"/>
          <p:cNvGrpSpPr/>
          <p:nvPr/>
        </p:nvGrpSpPr>
        <p:grpSpPr>
          <a:xfrm>
            <a:off x="242229" y="8328641"/>
            <a:ext cx="190500" cy="190500"/>
            <a:chOff x="0" y="0"/>
            <a:chExt cx="50173" cy="50173"/>
          </a:xfrm>
        </p:grpSpPr>
        <p:sp>
          <p:nvSpPr>
            <p:cNvPr id="1084" name="Freeform 1084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89FF00"/>
            </a:solidFill>
            <a:ln w="38100" cap="sq">
              <a:solidFill>
                <a:srgbClr val="89FF00"/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085" name="TextBox 1085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86" name="TextBox 1086"/>
          <p:cNvSpPr txBox="1"/>
          <p:nvPr/>
        </p:nvSpPr>
        <p:spPr>
          <a:xfrm>
            <a:off x="579414" y="8289922"/>
            <a:ext cx="2336492" cy="229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843"/>
              </a:lnSpc>
              <a:spcBef>
                <a:spcPct val="0"/>
              </a:spcBef>
            </a:pPr>
            <a:r>
              <a:rPr lang="en-US" sz="1316" b="1">
                <a:solidFill>
                  <a:srgbClr val="000000"/>
                </a:solidFill>
                <a:latin typeface="Gordita Bold"/>
                <a:ea typeface="Gordita Bold"/>
                <a:cs typeface="Gordita Bold"/>
                <a:sym typeface="Gordita Bold"/>
              </a:rPr>
              <a:t>Low/VeryLow Sufficient</a:t>
            </a:r>
          </a:p>
        </p:txBody>
      </p:sp>
      <p:grpSp>
        <p:nvGrpSpPr>
          <p:cNvPr id="1087" name="Group 1087"/>
          <p:cNvGrpSpPr/>
          <p:nvPr/>
        </p:nvGrpSpPr>
        <p:grpSpPr>
          <a:xfrm>
            <a:off x="242229" y="9135228"/>
            <a:ext cx="190500" cy="190500"/>
            <a:chOff x="0" y="0"/>
            <a:chExt cx="50173" cy="50173"/>
          </a:xfrm>
        </p:grpSpPr>
        <p:sp>
          <p:nvSpPr>
            <p:cNvPr id="1088" name="Freeform 1088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FA3A2F">
                <a:alpha val="31765"/>
              </a:srgbClr>
            </a:solidFill>
            <a:ln w="38100" cap="sq">
              <a:solidFill>
                <a:srgbClr val="FA3A2F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089" name="TextBox 1089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90" name="TextBox 1090"/>
          <p:cNvSpPr txBox="1"/>
          <p:nvPr/>
        </p:nvSpPr>
        <p:spPr>
          <a:xfrm>
            <a:off x="609339" y="9114769"/>
            <a:ext cx="6811273" cy="229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843"/>
              </a:lnSpc>
              <a:spcBef>
                <a:spcPct val="0"/>
              </a:spcBef>
            </a:pPr>
            <a:r>
              <a:rPr lang="en-US" sz="1316" b="1">
                <a:solidFill>
                  <a:srgbClr val="000000"/>
                </a:solidFill>
                <a:latin typeface="Gordita Bold"/>
                <a:ea typeface="Gordita Bold"/>
                <a:cs typeface="Gordita Bold"/>
                <a:sym typeface="Gordita Bold"/>
              </a:rPr>
              <a:t>Low/ VeryLow Insufficient</a:t>
            </a:r>
          </a:p>
        </p:txBody>
      </p:sp>
      <p:grpSp>
        <p:nvGrpSpPr>
          <p:cNvPr id="1091" name="Group 1091"/>
          <p:cNvGrpSpPr/>
          <p:nvPr/>
        </p:nvGrpSpPr>
        <p:grpSpPr>
          <a:xfrm>
            <a:off x="263508" y="9539129"/>
            <a:ext cx="190500" cy="190500"/>
            <a:chOff x="0" y="0"/>
            <a:chExt cx="50173" cy="50173"/>
          </a:xfrm>
        </p:grpSpPr>
        <p:sp>
          <p:nvSpPr>
            <p:cNvPr id="1092" name="Freeform 1092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98824"/>
              </a:srgbClr>
            </a:solidFill>
            <a:ln w="38100" cap="sq">
              <a:solidFill>
                <a:srgbClr val="262D40">
                  <a:alpha val="98824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093" name="TextBox 1093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94" name="TextBox 1094"/>
          <p:cNvSpPr txBox="1"/>
          <p:nvPr/>
        </p:nvSpPr>
        <p:spPr>
          <a:xfrm>
            <a:off x="630619" y="9518669"/>
            <a:ext cx="6811273" cy="229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843"/>
              </a:lnSpc>
              <a:spcBef>
                <a:spcPct val="0"/>
              </a:spcBef>
            </a:pPr>
            <a:r>
              <a:rPr lang="en-US" sz="1316" b="1">
                <a:solidFill>
                  <a:srgbClr val="000000"/>
                </a:solidFill>
                <a:latin typeface="Gordita Bold"/>
                <a:ea typeface="Gordita Bold"/>
                <a:cs typeface="Gordita Bold"/>
                <a:sym typeface="Gordita Bold"/>
              </a:rPr>
              <a:t>Not rated /could not be determined due to lack of sufficient information</a:t>
            </a:r>
          </a:p>
        </p:txBody>
      </p:sp>
      <p:grpSp>
        <p:nvGrpSpPr>
          <p:cNvPr id="1095" name="Group 1095"/>
          <p:cNvGrpSpPr/>
          <p:nvPr/>
        </p:nvGrpSpPr>
        <p:grpSpPr>
          <a:xfrm>
            <a:off x="252868" y="9900288"/>
            <a:ext cx="190500" cy="190500"/>
            <a:chOff x="0" y="0"/>
            <a:chExt cx="50173" cy="50173"/>
          </a:xfrm>
        </p:grpSpPr>
        <p:sp>
          <p:nvSpPr>
            <p:cNvPr id="1096" name="Freeform 1096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097" name="TextBox 1097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98" name="TextBox 1098"/>
          <p:cNvSpPr txBox="1"/>
          <p:nvPr/>
        </p:nvSpPr>
        <p:spPr>
          <a:xfrm>
            <a:off x="619979" y="9879829"/>
            <a:ext cx="6811273" cy="229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843"/>
              </a:lnSpc>
              <a:spcBef>
                <a:spcPct val="0"/>
              </a:spcBef>
            </a:pPr>
            <a:r>
              <a:rPr lang="en-US" sz="1316" b="1">
                <a:solidFill>
                  <a:srgbClr val="000000"/>
                </a:solidFill>
                <a:latin typeface="Gordita Bold"/>
                <a:ea typeface="Gordita Bold"/>
                <a:cs typeface="Gordita Bold"/>
                <a:sym typeface="Gordita Bold"/>
              </a:rPr>
              <a:t>Not reported</a:t>
            </a:r>
          </a:p>
        </p:txBody>
      </p:sp>
      <p:grpSp>
        <p:nvGrpSpPr>
          <p:cNvPr id="1099" name="Group 1099"/>
          <p:cNvGrpSpPr/>
          <p:nvPr/>
        </p:nvGrpSpPr>
        <p:grpSpPr>
          <a:xfrm>
            <a:off x="3527117" y="7466060"/>
            <a:ext cx="13696950" cy="1308009"/>
            <a:chOff x="0" y="0"/>
            <a:chExt cx="4068993" cy="388574"/>
          </a:xfrm>
        </p:grpSpPr>
        <p:sp>
          <p:nvSpPr>
            <p:cNvPr id="1100" name="Freeform 1100"/>
            <p:cNvSpPr/>
            <p:nvPr/>
          </p:nvSpPr>
          <p:spPr>
            <a:xfrm>
              <a:off x="0" y="0"/>
              <a:ext cx="4068993" cy="388574"/>
            </a:xfrm>
            <a:custGeom>
              <a:avLst/>
              <a:gdLst/>
              <a:ahLst/>
              <a:cxnLst/>
              <a:rect l="l" t="t" r="r" b="b"/>
              <a:pathLst>
                <a:path w="4068993" h="388574">
                  <a:moveTo>
                    <a:pt x="0" y="0"/>
                  </a:moveTo>
                  <a:lnTo>
                    <a:pt x="4068993" y="0"/>
                  </a:lnTo>
                  <a:lnTo>
                    <a:pt x="4068993" y="388574"/>
                  </a:lnTo>
                  <a:lnTo>
                    <a:pt x="0" y="388574"/>
                  </a:lnTo>
                  <a:close/>
                </a:path>
              </a:pathLst>
            </a:custGeom>
            <a:solidFill>
              <a:srgbClr val="011046">
                <a:alpha val="62745"/>
              </a:srgbClr>
            </a:solidFill>
            <a:ln w="38100" cap="sq">
              <a:solidFill>
                <a:srgbClr val="262D40">
                  <a:alpha val="6274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101" name="TextBox 1101"/>
            <p:cNvSpPr txBox="1"/>
            <p:nvPr/>
          </p:nvSpPr>
          <p:spPr>
            <a:xfrm>
              <a:off x="0" y="-38100"/>
              <a:ext cx="4068993" cy="4266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02" name="TextBox 1102"/>
          <p:cNvSpPr txBox="1"/>
          <p:nvPr/>
        </p:nvSpPr>
        <p:spPr>
          <a:xfrm>
            <a:off x="3698567" y="7522890"/>
            <a:ext cx="13392150" cy="5324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519"/>
              </a:lnSpc>
              <a:spcBef>
                <a:spcPct val="0"/>
              </a:spcBef>
            </a:pPr>
            <a:r>
              <a:rPr lang="en-US" sz="3228" b="1" dirty="0">
                <a:solidFill>
                  <a:srgbClr val="FFFFFF"/>
                </a:solidFill>
                <a:latin typeface="Gordita Bold"/>
                <a:ea typeface="Gordita Bold"/>
                <a:cs typeface="Gordita Bold"/>
                <a:sym typeface="Gordita Bold"/>
              </a:rPr>
              <a:t>No high level evidence to show any device is insufficient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762338" y="-443334"/>
            <a:ext cx="13341623" cy="8200614"/>
            <a:chOff x="0" y="0"/>
            <a:chExt cx="787729" cy="48418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87729" cy="484189"/>
            </a:xfrm>
            <a:custGeom>
              <a:avLst/>
              <a:gdLst/>
              <a:ahLst/>
              <a:cxnLst/>
              <a:rect l="l" t="t" r="r" b="b"/>
              <a:pathLst>
                <a:path w="787729" h="484189">
                  <a:moveTo>
                    <a:pt x="584529" y="0"/>
                  </a:moveTo>
                  <a:lnTo>
                    <a:pt x="0" y="0"/>
                  </a:lnTo>
                  <a:lnTo>
                    <a:pt x="203200" y="484189"/>
                  </a:lnTo>
                  <a:lnTo>
                    <a:pt x="787729" y="484189"/>
                  </a:lnTo>
                  <a:lnTo>
                    <a:pt x="584529" y="0"/>
                  </a:lnTo>
                  <a:close/>
                </a:path>
              </a:pathLst>
            </a:custGeom>
            <a:blipFill>
              <a:blip r:embed="rId2"/>
              <a:stretch>
                <a:fillRect t="-52643" b="-52643"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4" name="AutoShape 4"/>
          <p:cNvSpPr/>
          <p:nvPr/>
        </p:nvSpPr>
        <p:spPr>
          <a:xfrm>
            <a:off x="0" y="6617538"/>
            <a:ext cx="1883477" cy="0"/>
          </a:xfrm>
          <a:prstGeom prst="line">
            <a:avLst/>
          </a:prstGeom>
          <a:ln w="142875" cap="rnd">
            <a:solidFill>
              <a:srgbClr val="B6271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grpSp>
        <p:nvGrpSpPr>
          <p:cNvPr id="5" name="Group 5"/>
          <p:cNvGrpSpPr/>
          <p:nvPr/>
        </p:nvGrpSpPr>
        <p:grpSpPr>
          <a:xfrm>
            <a:off x="-573267" y="6860426"/>
            <a:ext cx="19728829" cy="4077244"/>
            <a:chOff x="0" y="0"/>
            <a:chExt cx="2150114" cy="44435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150114" cy="444352"/>
            </a:xfrm>
            <a:custGeom>
              <a:avLst/>
              <a:gdLst/>
              <a:ahLst/>
              <a:cxnLst/>
              <a:rect l="l" t="t" r="r" b="b"/>
              <a:pathLst>
                <a:path w="2150114" h="444352">
                  <a:moveTo>
                    <a:pt x="0" y="0"/>
                  </a:moveTo>
                  <a:lnTo>
                    <a:pt x="2150114" y="0"/>
                  </a:lnTo>
                  <a:lnTo>
                    <a:pt x="2150114" y="444352"/>
                  </a:lnTo>
                  <a:lnTo>
                    <a:pt x="0" y="444352"/>
                  </a:lnTo>
                  <a:close/>
                </a:path>
              </a:pathLst>
            </a:custGeom>
            <a:solidFill>
              <a:srgbClr val="262D40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2150114" cy="4729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62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69549" y="344289"/>
            <a:ext cx="7352157" cy="5738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67"/>
              </a:lnSpc>
              <a:spcBef>
                <a:spcPct val="0"/>
              </a:spcBef>
            </a:pPr>
            <a:r>
              <a:rPr lang="en-US" sz="3405" b="1" u="none" strike="noStrike">
                <a:solidFill>
                  <a:srgbClr val="000000"/>
                </a:solidFill>
                <a:latin typeface="Gordita Bold"/>
                <a:ea typeface="Gordita Bold"/>
                <a:cs typeface="Gordita Bold"/>
                <a:sym typeface="Gordita Bold"/>
              </a:rPr>
              <a:t>Acknowledgements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78119" y="7838579"/>
            <a:ext cx="9073232" cy="471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Ayobami E. Olanrewaju (PhD Candidate)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78119" y="8472309"/>
            <a:ext cx="12646636" cy="967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Email: ayobami.olanrewaju@postgrad.manchester.ac.uk </a:t>
            </a:r>
          </a:p>
          <a:p>
            <a:pPr algn="just"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Linkedin: https://www.linkedin.com/in/olanrewaju-ayobami/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69549" y="990600"/>
            <a:ext cx="11899814" cy="36792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23"/>
              </a:lnSpc>
              <a:spcBef>
                <a:spcPct val="0"/>
              </a:spcBef>
            </a:pPr>
            <a:r>
              <a:rPr lang="en-US" sz="2088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Prof. William G. Dixon (1)</a:t>
            </a:r>
          </a:p>
          <a:p>
            <a:pPr algn="l">
              <a:lnSpc>
                <a:spcPts val="2923"/>
              </a:lnSpc>
              <a:spcBef>
                <a:spcPct val="0"/>
              </a:spcBef>
            </a:pPr>
            <a:r>
              <a:rPr lang="en-US" sz="2088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A/Prof Steph Filbay (2)</a:t>
            </a:r>
          </a:p>
          <a:p>
            <a:pPr algn="l">
              <a:lnSpc>
                <a:spcPts val="2923"/>
              </a:lnSpc>
              <a:spcBef>
                <a:spcPct val="0"/>
              </a:spcBef>
            </a:pPr>
            <a:r>
              <a:rPr lang="en-US" sz="2088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Prof. Fiona Dobson (2)</a:t>
            </a:r>
          </a:p>
          <a:p>
            <a:pPr algn="l">
              <a:lnSpc>
                <a:spcPts val="2923"/>
              </a:lnSpc>
              <a:spcBef>
                <a:spcPct val="0"/>
              </a:spcBef>
            </a:pPr>
            <a:r>
              <a:rPr lang="en-US" sz="2088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Prof Kim Bennell (2)</a:t>
            </a:r>
          </a:p>
          <a:p>
            <a:pPr algn="l">
              <a:lnSpc>
                <a:spcPts val="2923"/>
              </a:lnSpc>
              <a:spcBef>
                <a:spcPct val="0"/>
              </a:spcBef>
            </a:pPr>
            <a:r>
              <a:rPr lang="en-US" sz="2088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Dr. Emily Cross (3)</a:t>
            </a:r>
          </a:p>
          <a:p>
            <a:pPr algn="l">
              <a:lnSpc>
                <a:spcPts val="2923"/>
              </a:lnSpc>
              <a:spcBef>
                <a:spcPct val="0"/>
              </a:spcBef>
            </a:pPr>
            <a:r>
              <a:rPr lang="en-US" sz="2088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Sam Kayll (2)</a:t>
            </a:r>
          </a:p>
          <a:p>
            <a:pPr algn="l">
              <a:lnSpc>
                <a:spcPts val="2923"/>
              </a:lnSpc>
              <a:spcBef>
                <a:spcPct val="0"/>
              </a:spcBef>
            </a:pPr>
            <a:r>
              <a:rPr lang="en-US" sz="2088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Affiliations</a:t>
            </a:r>
          </a:p>
          <a:p>
            <a:pPr algn="l">
              <a:lnSpc>
                <a:spcPts val="2923"/>
              </a:lnSpc>
              <a:spcBef>
                <a:spcPct val="0"/>
              </a:spcBef>
            </a:pPr>
            <a:r>
              <a:rPr lang="en-US" sz="2088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1. Centre for Health Informatics, University of Manchester</a:t>
            </a:r>
          </a:p>
          <a:p>
            <a:pPr algn="l">
              <a:lnSpc>
                <a:spcPts val="2923"/>
              </a:lnSpc>
              <a:spcBef>
                <a:spcPct val="0"/>
              </a:spcBef>
            </a:pPr>
            <a:r>
              <a:rPr lang="en-US" sz="2088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2. Centre for Health, Exercise &amp; Sport Medicine (CHESM), University of Melbourne</a:t>
            </a:r>
          </a:p>
          <a:p>
            <a:pPr algn="l">
              <a:lnSpc>
                <a:spcPts val="2923"/>
              </a:lnSpc>
              <a:spcBef>
                <a:spcPct val="0"/>
              </a:spcBef>
            </a:pPr>
            <a:r>
              <a:rPr lang="en-US" sz="2088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3. Virtual Fracture Department, Royal Melbourne Hospital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78119" y="7028300"/>
            <a:ext cx="4700199" cy="471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919"/>
              </a:lnSpc>
            </a:pPr>
            <a:r>
              <a:rPr lang="en-US" sz="2799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Contact Details</a:t>
            </a:r>
          </a:p>
        </p:txBody>
      </p:sp>
      <p:grpSp>
        <p:nvGrpSpPr>
          <p:cNvPr id="13" name="Group 13"/>
          <p:cNvGrpSpPr/>
          <p:nvPr/>
        </p:nvGrpSpPr>
        <p:grpSpPr>
          <a:xfrm rot="-10800000">
            <a:off x="16388605" y="-2779734"/>
            <a:ext cx="5117231" cy="4369274"/>
            <a:chOff x="0" y="0"/>
            <a:chExt cx="812800" cy="693997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693997"/>
            </a:xfrm>
            <a:custGeom>
              <a:avLst/>
              <a:gdLst/>
              <a:ahLst/>
              <a:cxnLst/>
              <a:rect l="l" t="t" r="r" b="b"/>
              <a:pathLst>
                <a:path w="812800" h="693997">
                  <a:moveTo>
                    <a:pt x="406400" y="0"/>
                  </a:moveTo>
                  <a:lnTo>
                    <a:pt x="812800" y="693997"/>
                  </a:lnTo>
                  <a:lnTo>
                    <a:pt x="0" y="693997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B62713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127000" y="293638"/>
              <a:ext cx="558800" cy="3507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62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169549" y="5615688"/>
            <a:ext cx="7675653" cy="758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299"/>
              </a:lnSpc>
              <a:spcBef>
                <a:spcPct val="0"/>
              </a:spcBef>
            </a:pPr>
            <a:r>
              <a:rPr lang="en-US" sz="4499" b="1">
                <a:solidFill>
                  <a:srgbClr val="000000"/>
                </a:solidFill>
                <a:latin typeface="Gordita Bold"/>
                <a:ea typeface="Gordita Bold"/>
                <a:cs typeface="Gordita Bold"/>
                <a:sym typeface="Gordita Bold"/>
              </a:rPr>
              <a:t>Thank you for listening!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4271645" y="7249915"/>
            <a:ext cx="1127522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Photos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4305628" y="7728705"/>
            <a:ext cx="1059557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freepik.com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4305628" y="7963674"/>
            <a:ext cx="554434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Canva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12152" y="1257300"/>
            <a:ext cx="8936798" cy="8158733"/>
          </a:xfrm>
          <a:custGeom>
            <a:avLst/>
            <a:gdLst/>
            <a:ahLst/>
            <a:cxnLst/>
            <a:rect l="l" t="t" r="r" b="b"/>
            <a:pathLst>
              <a:path w="8936798" h="8158733">
                <a:moveTo>
                  <a:pt x="0" y="0"/>
                </a:moveTo>
                <a:lnTo>
                  <a:pt x="8936798" y="0"/>
                </a:lnTo>
                <a:lnTo>
                  <a:pt x="8936798" y="8158733"/>
                </a:lnTo>
                <a:lnTo>
                  <a:pt x="0" y="81587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394" t="-18086" r="-9237" b="-11858"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3" name="Group 3"/>
          <p:cNvGrpSpPr/>
          <p:nvPr/>
        </p:nvGrpSpPr>
        <p:grpSpPr>
          <a:xfrm rot="-10800000">
            <a:off x="15767484" y="-3987321"/>
            <a:ext cx="5117231" cy="4369274"/>
            <a:chOff x="0" y="0"/>
            <a:chExt cx="812800" cy="69399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693997"/>
            </a:xfrm>
            <a:custGeom>
              <a:avLst/>
              <a:gdLst/>
              <a:ahLst/>
              <a:cxnLst/>
              <a:rect l="l" t="t" r="r" b="b"/>
              <a:pathLst>
                <a:path w="812800" h="693997">
                  <a:moveTo>
                    <a:pt x="406400" y="0"/>
                  </a:moveTo>
                  <a:lnTo>
                    <a:pt x="812800" y="693997"/>
                  </a:lnTo>
                  <a:lnTo>
                    <a:pt x="0" y="693997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B62713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27000" y="293638"/>
              <a:ext cx="558800" cy="3507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62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 rot="-10800000">
            <a:off x="15955475" y="-3763740"/>
            <a:ext cx="5117231" cy="4369274"/>
            <a:chOff x="0" y="0"/>
            <a:chExt cx="812800" cy="69399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693997"/>
            </a:xfrm>
            <a:custGeom>
              <a:avLst/>
              <a:gdLst/>
              <a:ahLst/>
              <a:cxnLst/>
              <a:rect l="l" t="t" r="r" b="b"/>
              <a:pathLst>
                <a:path w="812800" h="693997">
                  <a:moveTo>
                    <a:pt x="406400" y="0"/>
                  </a:moveTo>
                  <a:lnTo>
                    <a:pt x="812800" y="693997"/>
                  </a:lnTo>
                  <a:lnTo>
                    <a:pt x="0" y="693997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B62713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27000" y="293638"/>
              <a:ext cx="558800" cy="3507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62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 rot="-24000">
            <a:off x="10135149" y="1618964"/>
            <a:ext cx="1953305" cy="1970976"/>
          </a:xfrm>
          <a:custGeom>
            <a:avLst/>
            <a:gdLst/>
            <a:ahLst/>
            <a:cxnLst/>
            <a:rect l="l" t="t" r="r" b="b"/>
            <a:pathLst>
              <a:path w="1953305" h="1970976">
                <a:moveTo>
                  <a:pt x="13666" y="0"/>
                </a:moveTo>
                <a:lnTo>
                  <a:pt x="1953306" y="13542"/>
                </a:lnTo>
                <a:lnTo>
                  <a:pt x="1939640" y="1970976"/>
                </a:lnTo>
                <a:lnTo>
                  <a:pt x="0" y="1957435"/>
                </a:lnTo>
                <a:lnTo>
                  <a:pt x="13666" y="0"/>
                </a:lnTo>
                <a:close/>
              </a:path>
            </a:pathLst>
          </a:custGeom>
          <a:blipFill>
            <a:blip r:embed="rId3"/>
            <a:stretch>
              <a:fillRect l="-187768" t="-80966" r="-198415" b="-140049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0" name="Freeform 10"/>
          <p:cNvSpPr/>
          <p:nvPr/>
        </p:nvSpPr>
        <p:spPr>
          <a:xfrm rot="-2006020">
            <a:off x="8532737" y="3200817"/>
            <a:ext cx="1676170" cy="764752"/>
          </a:xfrm>
          <a:custGeom>
            <a:avLst/>
            <a:gdLst/>
            <a:ahLst/>
            <a:cxnLst/>
            <a:rect l="l" t="t" r="r" b="b"/>
            <a:pathLst>
              <a:path w="1676170" h="764752">
                <a:moveTo>
                  <a:pt x="0" y="0"/>
                </a:moveTo>
                <a:lnTo>
                  <a:pt x="1676169" y="0"/>
                </a:lnTo>
                <a:lnTo>
                  <a:pt x="1676169" y="764753"/>
                </a:lnTo>
                <a:lnTo>
                  <a:pt x="0" y="7647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1" name="TextBox 11"/>
          <p:cNvSpPr txBox="1"/>
          <p:nvPr/>
        </p:nvSpPr>
        <p:spPr>
          <a:xfrm>
            <a:off x="11741880" y="5095875"/>
            <a:ext cx="6546120" cy="1407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779"/>
              </a:lnSpc>
              <a:spcBef>
                <a:spcPct val="0"/>
              </a:spcBef>
            </a:pPr>
            <a:r>
              <a:rPr lang="en-US" sz="2699" dirty="0">
                <a:solidFill>
                  <a:srgbClr val="011046"/>
                </a:solidFill>
                <a:latin typeface="Montserrat"/>
                <a:ea typeface="Montserrat"/>
                <a:cs typeface="Montserrat"/>
                <a:sym typeface="Montserrat"/>
              </a:rPr>
              <a:t>Consumer wearables allows us measure health relevant metric (e.g. physical activity)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15767484" y="-3987321"/>
            <a:ext cx="5117231" cy="4369274"/>
            <a:chOff x="0" y="0"/>
            <a:chExt cx="812800" cy="69399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693997"/>
            </a:xfrm>
            <a:custGeom>
              <a:avLst/>
              <a:gdLst/>
              <a:ahLst/>
              <a:cxnLst/>
              <a:rect l="l" t="t" r="r" b="b"/>
              <a:pathLst>
                <a:path w="812800" h="693997">
                  <a:moveTo>
                    <a:pt x="406400" y="0"/>
                  </a:moveTo>
                  <a:lnTo>
                    <a:pt x="812800" y="693997"/>
                  </a:lnTo>
                  <a:lnTo>
                    <a:pt x="0" y="693997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B62713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127000" y="293638"/>
              <a:ext cx="558800" cy="3507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62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10800000">
            <a:off x="15955475" y="-3763740"/>
            <a:ext cx="5117231" cy="4369274"/>
            <a:chOff x="0" y="0"/>
            <a:chExt cx="812800" cy="69399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693997"/>
            </a:xfrm>
            <a:custGeom>
              <a:avLst/>
              <a:gdLst/>
              <a:ahLst/>
              <a:cxnLst/>
              <a:rect l="l" t="t" r="r" b="b"/>
              <a:pathLst>
                <a:path w="812800" h="693997">
                  <a:moveTo>
                    <a:pt x="406400" y="0"/>
                  </a:moveTo>
                  <a:lnTo>
                    <a:pt x="812800" y="693997"/>
                  </a:lnTo>
                  <a:lnTo>
                    <a:pt x="0" y="693997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B62713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127000" y="293638"/>
              <a:ext cx="558800" cy="3507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62"/>
                </a:lnSpc>
              </a:pPr>
              <a:endParaRPr/>
            </a:p>
          </p:txBody>
        </p:sp>
      </p:grpSp>
      <p:pic>
        <p:nvPicPr>
          <p:cNvPr id="8" name="Picture 8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30595" r="2010" b="24942"/>
          <a:stretch>
            <a:fillRect/>
          </a:stretch>
        </p:blipFill>
        <p:spPr>
          <a:xfrm>
            <a:off x="12024179" y="3754693"/>
            <a:ext cx="5277257" cy="3192652"/>
          </a:xfrm>
          <a:prstGeom prst="rect">
            <a:avLst/>
          </a:prstGeom>
        </p:spPr>
      </p:pic>
      <p:sp>
        <p:nvSpPr>
          <p:cNvPr id="9" name="Freeform 9"/>
          <p:cNvSpPr/>
          <p:nvPr/>
        </p:nvSpPr>
        <p:spPr>
          <a:xfrm>
            <a:off x="691003" y="3754693"/>
            <a:ext cx="4782999" cy="3192652"/>
          </a:xfrm>
          <a:custGeom>
            <a:avLst/>
            <a:gdLst/>
            <a:ahLst/>
            <a:cxnLst/>
            <a:rect l="l" t="t" r="r" b="b"/>
            <a:pathLst>
              <a:path w="4782999" h="3192652">
                <a:moveTo>
                  <a:pt x="0" y="0"/>
                </a:moveTo>
                <a:lnTo>
                  <a:pt x="4783000" y="0"/>
                </a:lnTo>
                <a:lnTo>
                  <a:pt x="4783000" y="3192652"/>
                </a:lnTo>
                <a:lnTo>
                  <a:pt x="0" y="319265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0" name="Freeform 10"/>
          <p:cNvSpPr/>
          <p:nvPr/>
        </p:nvSpPr>
        <p:spPr>
          <a:xfrm>
            <a:off x="450656" y="2868849"/>
            <a:ext cx="1303268" cy="1189802"/>
          </a:xfrm>
          <a:custGeom>
            <a:avLst/>
            <a:gdLst/>
            <a:ahLst/>
            <a:cxnLst/>
            <a:rect l="l" t="t" r="r" b="b"/>
            <a:pathLst>
              <a:path w="1303268" h="1189802">
                <a:moveTo>
                  <a:pt x="0" y="0"/>
                </a:moveTo>
                <a:lnTo>
                  <a:pt x="1303269" y="0"/>
                </a:lnTo>
                <a:lnTo>
                  <a:pt x="1303269" y="1189802"/>
                </a:lnTo>
                <a:lnTo>
                  <a:pt x="0" y="118980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9394" t="-18086" r="-9237" b="-11858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1" name="Freeform 11"/>
          <p:cNvSpPr/>
          <p:nvPr/>
        </p:nvSpPr>
        <p:spPr>
          <a:xfrm>
            <a:off x="6284920" y="3754693"/>
            <a:ext cx="4791973" cy="3192652"/>
          </a:xfrm>
          <a:custGeom>
            <a:avLst/>
            <a:gdLst/>
            <a:ahLst/>
            <a:cxnLst/>
            <a:rect l="l" t="t" r="r" b="b"/>
            <a:pathLst>
              <a:path w="4791973" h="3192652">
                <a:moveTo>
                  <a:pt x="0" y="0"/>
                </a:moveTo>
                <a:lnTo>
                  <a:pt x="4791973" y="0"/>
                </a:lnTo>
                <a:lnTo>
                  <a:pt x="4791973" y="3192652"/>
                </a:lnTo>
                <a:lnTo>
                  <a:pt x="0" y="319265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2" name="TextBox 12"/>
          <p:cNvSpPr txBox="1"/>
          <p:nvPr/>
        </p:nvSpPr>
        <p:spPr>
          <a:xfrm>
            <a:off x="691003" y="7089894"/>
            <a:ext cx="3825986" cy="1397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dirty="0">
                <a:solidFill>
                  <a:srgbClr val="011046"/>
                </a:solidFill>
                <a:latin typeface="Montserrat"/>
                <a:ea typeface="Montserrat"/>
                <a:cs typeface="Montserrat"/>
                <a:sym typeface="Montserrat"/>
              </a:rPr>
              <a:t>Provides opportunity to measure activity in people living with diseases (e.g. knee arthritis)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211691" y="7039394"/>
            <a:ext cx="4902233" cy="1397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dirty="0">
                <a:solidFill>
                  <a:srgbClr val="011046"/>
                </a:solidFill>
                <a:latin typeface="Montserrat"/>
                <a:ea typeface="Montserrat"/>
                <a:cs typeface="Montserrat"/>
                <a:sym typeface="Montserrat"/>
              </a:rPr>
              <a:t>Do these algorithm work in a person with knee arthritis who have different walking pattern compared to normal population?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284920" y="7089894"/>
            <a:ext cx="4343203" cy="1044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11046"/>
                </a:solidFill>
                <a:latin typeface="Montserrat"/>
                <a:ea typeface="Montserrat"/>
                <a:cs typeface="Montserrat"/>
                <a:sym typeface="Montserrat"/>
              </a:rPr>
              <a:t>Their algorithm are often developed in normal, healthier population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15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  <p:bldLst>
      <p:bldP spid="11" grpId="0" animBg="1"/>
      <p:bldP spid="13" grpId="0"/>
      <p:bldP spid="1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15767484" y="-3987321"/>
            <a:ext cx="5117231" cy="4369274"/>
            <a:chOff x="0" y="0"/>
            <a:chExt cx="812800" cy="69399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693997"/>
            </a:xfrm>
            <a:custGeom>
              <a:avLst/>
              <a:gdLst/>
              <a:ahLst/>
              <a:cxnLst/>
              <a:rect l="l" t="t" r="r" b="b"/>
              <a:pathLst>
                <a:path w="812800" h="693997">
                  <a:moveTo>
                    <a:pt x="406400" y="0"/>
                  </a:moveTo>
                  <a:lnTo>
                    <a:pt x="812800" y="693997"/>
                  </a:lnTo>
                  <a:lnTo>
                    <a:pt x="0" y="693997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B62713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127000" y="293638"/>
              <a:ext cx="558800" cy="3507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62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10800000">
            <a:off x="15955475" y="-3763740"/>
            <a:ext cx="5117231" cy="4369274"/>
            <a:chOff x="0" y="0"/>
            <a:chExt cx="812800" cy="69399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693997"/>
            </a:xfrm>
            <a:custGeom>
              <a:avLst/>
              <a:gdLst/>
              <a:ahLst/>
              <a:cxnLst/>
              <a:rect l="l" t="t" r="r" b="b"/>
              <a:pathLst>
                <a:path w="812800" h="693997">
                  <a:moveTo>
                    <a:pt x="406400" y="0"/>
                  </a:moveTo>
                  <a:lnTo>
                    <a:pt x="812800" y="693997"/>
                  </a:lnTo>
                  <a:lnTo>
                    <a:pt x="0" y="693997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B62713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127000" y="293638"/>
              <a:ext cx="558800" cy="3507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62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6032344" y="3018431"/>
            <a:ext cx="990151" cy="1636744"/>
            <a:chOff x="0" y="0"/>
            <a:chExt cx="921317" cy="152296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921317" cy="1522960"/>
            </a:xfrm>
            <a:custGeom>
              <a:avLst/>
              <a:gdLst/>
              <a:ahLst/>
              <a:cxnLst/>
              <a:rect l="l" t="t" r="r" b="b"/>
              <a:pathLst>
                <a:path w="921317" h="1522960">
                  <a:moveTo>
                    <a:pt x="0" y="0"/>
                  </a:moveTo>
                  <a:lnTo>
                    <a:pt x="921317" y="0"/>
                  </a:lnTo>
                  <a:lnTo>
                    <a:pt x="921317" y="1522960"/>
                  </a:lnTo>
                  <a:lnTo>
                    <a:pt x="0" y="1522960"/>
                  </a:lnTo>
                  <a:close/>
                </a:path>
              </a:pathLst>
            </a:custGeom>
            <a:solidFill>
              <a:srgbClr val="1E1E49"/>
            </a:solidFill>
            <a:ln w="38100" cap="sq">
              <a:solidFill>
                <a:srgbClr val="262D40"/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921317" cy="15610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 rot="-1821814">
            <a:off x="6161846" y="3316309"/>
            <a:ext cx="1001579" cy="1330600"/>
          </a:xfrm>
          <a:custGeom>
            <a:avLst/>
            <a:gdLst/>
            <a:ahLst/>
            <a:cxnLst/>
            <a:rect l="l" t="t" r="r" b="b"/>
            <a:pathLst>
              <a:path w="1001579" h="1330600">
                <a:moveTo>
                  <a:pt x="0" y="0"/>
                </a:moveTo>
                <a:lnTo>
                  <a:pt x="1001579" y="0"/>
                </a:lnTo>
                <a:lnTo>
                  <a:pt x="1001579" y="1330601"/>
                </a:lnTo>
                <a:lnTo>
                  <a:pt x="0" y="13306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2" name="Freeform 12"/>
          <p:cNvSpPr/>
          <p:nvPr/>
        </p:nvSpPr>
        <p:spPr>
          <a:xfrm>
            <a:off x="8500499" y="3842536"/>
            <a:ext cx="445734" cy="445734"/>
          </a:xfrm>
          <a:custGeom>
            <a:avLst/>
            <a:gdLst/>
            <a:ahLst/>
            <a:cxnLst/>
            <a:rect l="l" t="t" r="r" b="b"/>
            <a:pathLst>
              <a:path w="445734" h="445734">
                <a:moveTo>
                  <a:pt x="0" y="0"/>
                </a:moveTo>
                <a:lnTo>
                  <a:pt x="445733" y="0"/>
                </a:lnTo>
                <a:lnTo>
                  <a:pt x="445733" y="445734"/>
                </a:lnTo>
                <a:lnTo>
                  <a:pt x="0" y="4457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3" name="Freeform 13"/>
          <p:cNvSpPr/>
          <p:nvPr/>
        </p:nvSpPr>
        <p:spPr>
          <a:xfrm>
            <a:off x="11912880" y="3932423"/>
            <a:ext cx="445734" cy="445734"/>
          </a:xfrm>
          <a:custGeom>
            <a:avLst/>
            <a:gdLst/>
            <a:ahLst/>
            <a:cxnLst/>
            <a:rect l="l" t="t" r="r" b="b"/>
            <a:pathLst>
              <a:path w="445734" h="445734">
                <a:moveTo>
                  <a:pt x="0" y="0"/>
                </a:moveTo>
                <a:lnTo>
                  <a:pt x="445734" y="0"/>
                </a:lnTo>
                <a:lnTo>
                  <a:pt x="445734" y="445734"/>
                </a:lnTo>
                <a:lnTo>
                  <a:pt x="0" y="4457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4" name="Freeform 14"/>
          <p:cNvSpPr/>
          <p:nvPr/>
        </p:nvSpPr>
        <p:spPr>
          <a:xfrm rot="-2700000">
            <a:off x="12836849" y="3253988"/>
            <a:ext cx="1137368" cy="1137368"/>
          </a:xfrm>
          <a:custGeom>
            <a:avLst/>
            <a:gdLst/>
            <a:ahLst/>
            <a:cxnLst/>
            <a:rect l="l" t="t" r="r" b="b"/>
            <a:pathLst>
              <a:path w="1137368" h="1137368">
                <a:moveTo>
                  <a:pt x="0" y="0"/>
                </a:moveTo>
                <a:lnTo>
                  <a:pt x="1137368" y="0"/>
                </a:lnTo>
                <a:lnTo>
                  <a:pt x="1137368" y="1137368"/>
                </a:lnTo>
                <a:lnTo>
                  <a:pt x="0" y="113736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5" name="Freeform 15"/>
          <p:cNvSpPr/>
          <p:nvPr/>
        </p:nvSpPr>
        <p:spPr>
          <a:xfrm>
            <a:off x="9451057" y="3660181"/>
            <a:ext cx="1638598" cy="938470"/>
          </a:xfrm>
          <a:custGeom>
            <a:avLst/>
            <a:gdLst/>
            <a:ahLst/>
            <a:cxnLst/>
            <a:rect l="l" t="t" r="r" b="b"/>
            <a:pathLst>
              <a:path w="1638598" h="938470">
                <a:moveTo>
                  <a:pt x="0" y="0"/>
                </a:moveTo>
                <a:lnTo>
                  <a:pt x="1638599" y="0"/>
                </a:lnTo>
                <a:lnTo>
                  <a:pt x="1638599" y="938469"/>
                </a:lnTo>
                <a:lnTo>
                  <a:pt x="0" y="93846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6" name="Freeform 16"/>
          <p:cNvSpPr/>
          <p:nvPr/>
        </p:nvSpPr>
        <p:spPr>
          <a:xfrm>
            <a:off x="15197473" y="3932423"/>
            <a:ext cx="445734" cy="445734"/>
          </a:xfrm>
          <a:custGeom>
            <a:avLst/>
            <a:gdLst/>
            <a:ahLst/>
            <a:cxnLst/>
            <a:rect l="l" t="t" r="r" b="b"/>
            <a:pathLst>
              <a:path w="445734" h="445734">
                <a:moveTo>
                  <a:pt x="0" y="0"/>
                </a:moveTo>
                <a:lnTo>
                  <a:pt x="445734" y="0"/>
                </a:lnTo>
                <a:lnTo>
                  <a:pt x="445734" y="445734"/>
                </a:lnTo>
                <a:lnTo>
                  <a:pt x="0" y="4457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7" name="Freeform 17"/>
          <p:cNvSpPr/>
          <p:nvPr/>
        </p:nvSpPr>
        <p:spPr>
          <a:xfrm>
            <a:off x="16212575" y="3170831"/>
            <a:ext cx="685353" cy="1427819"/>
          </a:xfrm>
          <a:custGeom>
            <a:avLst/>
            <a:gdLst/>
            <a:ahLst/>
            <a:cxnLst/>
            <a:rect l="l" t="t" r="r" b="b"/>
            <a:pathLst>
              <a:path w="685353" h="1427819">
                <a:moveTo>
                  <a:pt x="0" y="0"/>
                </a:moveTo>
                <a:lnTo>
                  <a:pt x="685353" y="0"/>
                </a:lnTo>
                <a:lnTo>
                  <a:pt x="685353" y="1427819"/>
                </a:lnTo>
                <a:lnTo>
                  <a:pt x="0" y="142781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8" name="Freeform 18"/>
          <p:cNvSpPr/>
          <p:nvPr/>
        </p:nvSpPr>
        <p:spPr>
          <a:xfrm>
            <a:off x="343980" y="2408831"/>
            <a:ext cx="1670132" cy="1863466"/>
          </a:xfrm>
          <a:custGeom>
            <a:avLst/>
            <a:gdLst/>
            <a:ahLst/>
            <a:cxnLst/>
            <a:rect l="l" t="t" r="r" b="b"/>
            <a:pathLst>
              <a:path w="1670132" h="1863466">
                <a:moveTo>
                  <a:pt x="0" y="0"/>
                </a:moveTo>
                <a:lnTo>
                  <a:pt x="1670132" y="0"/>
                </a:lnTo>
                <a:lnTo>
                  <a:pt x="1670132" y="1863466"/>
                </a:lnTo>
                <a:lnTo>
                  <a:pt x="0" y="186346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9" name="Freeform 19"/>
          <p:cNvSpPr/>
          <p:nvPr/>
        </p:nvSpPr>
        <p:spPr>
          <a:xfrm>
            <a:off x="452388" y="2517239"/>
            <a:ext cx="1670132" cy="1863466"/>
          </a:xfrm>
          <a:custGeom>
            <a:avLst/>
            <a:gdLst/>
            <a:ahLst/>
            <a:cxnLst/>
            <a:rect l="l" t="t" r="r" b="b"/>
            <a:pathLst>
              <a:path w="1670132" h="1863466">
                <a:moveTo>
                  <a:pt x="0" y="0"/>
                </a:moveTo>
                <a:lnTo>
                  <a:pt x="1670132" y="0"/>
                </a:lnTo>
                <a:lnTo>
                  <a:pt x="1670132" y="1863466"/>
                </a:lnTo>
                <a:lnTo>
                  <a:pt x="0" y="186346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20" name="Freeform 20"/>
          <p:cNvSpPr/>
          <p:nvPr/>
        </p:nvSpPr>
        <p:spPr>
          <a:xfrm>
            <a:off x="560796" y="2625647"/>
            <a:ext cx="1670132" cy="1863466"/>
          </a:xfrm>
          <a:custGeom>
            <a:avLst/>
            <a:gdLst/>
            <a:ahLst/>
            <a:cxnLst/>
            <a:rect l="l" t="t" r="r" b="b"/>
            <a:pathLst>
              <a:path w="1670132" h="1863466">
                <a:moveTo>
                  <a:pt x="0" y="0"/>
                </a:moveTo>
                <a:lnTo>
                  <a:pt x="1670132" y="0"/>
                </a:lnTo>
                <a:lnTo>
                  <a:pt x="1670132" y="1863466"/>
                </a:lnTo>
                <a:lnTo>
                  <a:pt x="0" y="186346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21" name="Freeform 21"/>
          <p:cNvSpPr/>
          <p:nvPr/>
        </p:nvSpPr>
        <p:spPr>
          <a:xfrm>
            <a:off x="669204" y="2734055"/>
            <a:ext cx="1670132" cy="1863466"/>
          </a:xfrm>
          <a:custGeom>
            <a:avLst/>
            <a:gdLst/>
            <a:ahLst/>
            <a:cxnLst/>
            <a:rect l="l" t="t" r="r" b="b"/>
            <a:pathLst>
              <a:path w="1670132" h="1863466">
                <a:moveTo>
                  <a:pt x="0" y="0"/>
                </a:moveTo>
                <a:lnTo>
                  <a:pt x="1670132" y="0"/>
                </a:lnTo>
                <a:lnTo>
                  <a:pt x="1670132" y="1863466"/>
                </a:lnTo>
                <a:lnTo>
                  <a:pt x="0" y="186346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22" name="Freeform 22"/>
          <p:cNvSpPr/>
          <p:nvPr/>
        </p:nvSpPr>
        <p:spPr>
          <a:xfrm>
            <a:off x="777612" y="2842463"/>
            <a:ext cx="1670132" cy="1863466"/>
          </a:xfrm>
          <a:custGeom>
            <a:avLst/>
            <a:gdLst/>
            <a:ahLst/>
            <a:cxnLst/>
            <a:rect l="l" t="t" r="r" b="b"/>
            <a:pathLst>
              <a:path w="1670132" h="1863466">
                <a:moveTo>
                  <a:pt x="0" y="0"/>
                </a:moveTo>
                <a:lnTo>
                  <a:pt x="1670132" y="0"/>
                </a:lnTo>
                <a:lnTo>
                  <a:pt x="1670132" y="1863466"/>
                </a:lnTo>
                <a:lnTo>
                  <a:pt x="0" y="186346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23" name="Freeform 23"/>
          <p:cNvSpPr/>
          <p:nvPr/>
        </p:nvSpPr>
        <p:spPr>
          <a:xfrm>
            <a:off x="886020" y="2950871"/>
            <a:ext cx="1670132" cy="1863466"/>
          </a:xfrm>
          <a:custGeom>
            <a:avLst/>
            <a:gdLst/>
            <a:ahLst/>
            <a:cxnLst/>
            <a:rect l="l" t="t" r="r" b="b"/>
            <a:pathLst>
              <a:path w="1670132" h="1863466">
                <a:moveTo>
                  <a:pt x="0" y="0"/>
                </a:moveTo>
                <a:lnTo>
                  <a:pt x="1670132" y="0"/>
                </a:lnTo>
                <a:lnTo>
                  <a:pt x="1670132" y="1863466"/>
                </a:lnTo>
                <a:lnTo>
                  <a:pt x="0" y="186346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24" name="Freeform 24"/>
          <p:cNvSpPr/>
          <p:nvPr/>
        </p:nvSpPr>
        <p:spPr>
          <a:xfrm>
            <a:off x="994428" y="3059279"/>
            <a:ext cx="1670132" cy="1863466"/>
          </a:xfrm>
          <a:custGeom>
            <a:avLst/>
            <a:gdLst/>
            <a:ahLst/>
            <a:cxnLst/>
            <a:rect l="l" t="t" r="r" b="b"/>
            <a:pathLst>
              <a:path w="1670132" h="1863466">
                <a:moveTo>
                  <a:pt x="0" y="0"/>
                </a:moveTo>
                <a:lnTo>
                  <a:pt x="1670132" y="0"/>
                </a:lnTo>
                <a:lnTo>
                  <a:pt x="1670132" y="1863466"/>
                </a:lnTo>
                <a:lnTo>
                  <a:pt x="0" y="186346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25" name="Freeform 25"/>
          <p:cNvSpPr/>
          <p:nvPr/>
        </p:nvSpPr>
        <p:spPr>
          <a:xfrm>
            <a:off x="1102836" y="3167687"/>
            <a:ext cx="1670132" cy="1863466"/>
          </a:xfrm>
          <a:custGeom>
            <a:avLst/>
            <a:gdLst/>
            <a:ahLst/>
            <a:cxnLst/>
            <a:rect l="l" t="t" r="r" b="b"/>
            <a:pathLst>
              <a:path w="1670132" h="1863466">
                <a:moveTo>
                  <a:pt x="0" y="0"/>
                </a:moveTo>
                <a:lnTo>
                  <a:pt x="1670132" y="0"/>
                </a:lnTo>
                <a:lnTo>
                  <a:pt x="1670132" y="1863466"/>
                </a:lnTo>
                <a:lnTo>
                  <a:pt x="0" y="186346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26" name="Freeform 26"/>
          <p:cNvSpPr/>
          <p:nvPr/>
        </p:nvSpPr>
        <p:spPr>
          <a:xfrm>
            <a:off x="4258868" y="4138798"/>
            <a:ext cx="813244" cy="459852"/>
          </a:xfrm>
          <a:custGeom>
            <a:avLst/>
            <a:gdLst/>
            <a:ahLst/>
            <a:cxnLst/>
            <a:rect l="l" t="t" r="r" b="b"/>
            <a:pathLst>
              <a:path w="813244" h="459852">
                <a:moveTo>
                  <a:pt x="0" y="0"/>
                </a:moveTo>
                <a:lnTo>
                  <a:pt x="813243" y="0"/>
                </a:lnTo>
                <a:lnTo>
                  <a:pt x="813243" y="459852"/>
                </a:lnTo>
                <a:lnTo>
                  <a:pt x="0" y="45985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27" name="TextBox 27"/>
          <p:cNvSpPr txBox="1"/>
          <p:nvPr/>
        </p:nvSpPr>
        <p:spPr>
          <a:xfrm>
            <a:off x="1102836" y="4939594"/>
            <a:ext cx="2509116" cy="850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011046"/>
                </a:solidFill>
                <a:latin typeface="Montserrat"/>
                <a:ea typeface="Montserrat"/>
                <a:cs typeface="Montserrat"/>
                <a:sym typeface="Montserrat"/>
              </a:rPr>
              <a:t>Systematic review 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5817411" y="4939594"/>
            <a:ext cx="2590917" cy="850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11046"/>
                </a:solidFill>
                <a:latin typeface="Montserrat"/>
                <a:ea typeface="Montserrat"/>
                <a:cs typeface="Montserrat"/>
                <a:sym typeface="Montserrat"/>
              </a:rPr>
              <a:t>Measurement properties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9379878" y="4824945"/>
            <a:ext cx="2220517" cy="1289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11046"/>
                </a:solidFill>
                <a:latin typeface="Montserrat"/>
                <a:ea typeface="Montserrat"/>
                <a:cs typeface="Montserrat"/>
                <a:sym typeface="Montserrat"/>
              </a:rPr>
              <a:t>Derived metrics (e.g. step count)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2573011" y="4700729"/>
            <a:ext cx="2220517" cy="850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11046"/>
                </a:solidFill>
                <a:latin typeface="Montserrat"/>
                <a:ea typeface="Montserrat"/>
                <a:cs typeface="Montserrat"/>
                <a:sym typeface="Montserrat"/>
              </a:rPr>
              <a:t>Device (e.g. Fitbit, Apple) 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5643207" y="4815420"/>
            <a:ext cx="2644793" cy="1700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08"/>
              </a:lnSpc>
              <a:spcBef>
                <a:spcPct val="0"/>
              </a:spcBef>
            </a:pPr>
            <a:r>
              <a:rPr lang="en-US" sz="2434">
                <a:solidFill>
                  <a:srgbClr val="011046"/>
                </a:solidFill>
                <a:latin typeface="Montserrat"/>
                <a:ea typeface="Montserrat"/>
                <a:cs typeface="Montserrat"/>
                <a:sym typeface="Montserrat"/>
              </a:rPr>
              <a:t>People with knee arthritis/&amp; total knee replacement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792337" y="773706"/>
            <a:ext cx="5340111" cy="5969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99"/>
              </a:lnSpc>
            </a:pPr>
            <a:r>
              <a:rPr lang="en-US" sz="3499" b="1">
                <a:solidFill>
                  <a:srgbClr val="011046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Aim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26" grpId="0" animBg="1"/>
      <p:bldP spid="28" grpId="0"/>
      <p:bldP spid="29" grpId="0"/>
      <p:bldP spid="30" grpId="0"/>
      <p:bldP spid="3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715006" y="2340512"/>
            <a:ext cx="673149" cy="585164"/>
          </a:xfrm>
          <a:custGeom>
            <a:avLst/>
            <a:gdLst/>
            <a:ahLst/>
            <a:cxnLst/>
            <a:rect l="l" t="t" r="r" b="b"/>
            <a:pathLst>
              <a:path w="673149" h="585164">
                <a:moveTo>
                  <a:pt x="0" y="0"/>
                </a:moveTo>
                <a:lnTo>
                  <a:pt x="673149" y="0"/>
                </a:lnTo>
                <a:lnTo>
                  <a:pt x="673149" y="585164"/>
                </a:lnTo>
                <a:lnTo>
                  <a:pt x="0" y="5851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3" name="Group 3"/>
          <p:cNvGrpSpPr/>
          <p:nvPr/>
        </p:nvGrpSpPr>
        <p:grpSpPr>
          <a:xfrm>
            <a:off x="4126107" y="5679585"/>
            <a:ext cx="12420318" cy="407786"/>
            <a:chOff x="0" y="0"/>
            <a:chExt cx="3689740" cy="12114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689740" cy="121142"/>
            </a:xfrm>
            <a:custGeom>
              <a:avLst/>
              <a:gdLst/>
              <a:ahLst/>
              <a:cxnLst/>
              <a:rect l="l" t="t" r="r" b="b"/>
              <a:pathLst>
                <a:path w="3689740" h="121142">
                  <a:moveTo>
                    <a:pt x="0" y="0"/>
                  </a:moveTo>
                  <a:lnTo>
                    <a:pt x="3689740" y="0"/>
                  </a:lnTo>
                  <a:lnTo>
                    <a:pt x="3689740" y="121142"/>
                  </a:lnTo>
                  <a:lnTo>
                    <a:pt x="0" y="12114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262D40"/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3689740" cy="1592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117815" y="2641963"/>
            <a:ext cx="2762880" cy="5879993"/>
            <a:chOff x="0" y="0"/>
            <a:chExt cx="723541" cy="153984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723541" cy="1539848"/>
            </a:xfrm>
            <a:custGeom>
              <a:avLst/>
              <a:gdLst/>
              <a:ahLst/>
              <a:cxnLst/>
              <a:rect l="l" t="t" r="r" b="b"/>
              <a:pathLst>
                <a:path w="723541" h="1539848">
                  <a:moveTo>
                    <a:pt x="0" y="0"/>
                  </a:moveTo>
                  <a:lnTo>
                    <a:pt x="723541" y="0"/>
                  </a:lnTo>
                  <a:lnTo>
                    <a:pt x="723541" y="1539848"/>
                  </a:lnTo>
                  <a:lnTo>
                    <a:pt x="0" y="153984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11046"/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723541" cy="15684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776603" y="480474"/>
            <a:ext cx="6526383" cy="2289516"/>
            <a:chOff x="0" y="0"/>
            <a:chExt cx="4203639" cy="1474676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203639" cy="1474676"/>
            </a:xfrm>
            <a:custGeom>
              <a:avLst/>
              <a:gdLst/>
              <a:ahLst/>
              <a:cxnLst/>
              <a:rect l="l" t="t" r="r" b="b"/>
              <a:pathLst>
                <a:path w="4203639" h="1474676">
                  <a:moveTo>
                    <a:pt x="0" y="0"/>
                  </a:moveTo>
                  <a:lnTo>
                    <a:pt x="4203639" y="0"/>
                  </a:lnTo>
                  <a:lnTo>
                    <a:pt x="4203639" y="1474676"/>
                  </a:lnTo>
                  <a:lnTo>
                    <a:pt x="0" y="1474676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262D40"/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4203639" cy="15127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1746171" y="3230977"/>
            <a:ext cx="1696474" cy="945299"/>
          </a:xfrm>
          <a:custGeom>
            <a:avLst/>
            <a:gdLst/>
            <a:ahLst/>
            <a:cxnLst/>
            <a:rect l="l" t="t" r="r" b="b"/>
            <a:pathLst>
              <a:path w="1696474" h="945299">
                <a:moveTo>
                  <a:pt x="0" y="0"/>
                </a:moveTo>
                <a:lnTo>
                  <a:pt x="1696473" y="0"/>
                </a:lnTo>
                <a:lnTo>
                  <a:pt x="1696473" y="945299"/>
                </a:lnTo>
                <a:lnTo>
                  <a:pt x="0" y="94529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6284" r="-6284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3" name="Freeform 13"/>
          <p:cNvSpPr/>
          <p:nvPr/>
        </p:nvSpPr>
        <p:spPr>
          <a:xfrm>
            <a:off x="1835028" y="5899663"/>
            <a:ext cx="1607616" cy="580373"/>
          </a:xfrm>
          <a:custGeom>
            <a:avLst/>
            <a:gdLst/>
            <a:ahLst/>
            <a:cxnLst/>
            <a:rect l="l" t="t" r="r" b="b"/>
            <a:pathLst>
              <a:path w="1607616" h="580373">
                <a:moveTo>
                  <a:pt x="0" y="0"/>
                </a:moveTo>
                <a:lnTo>
                  <a:pt x="1607616" y="0"/>
                </a:lnTo>
                <a:lnTo>
                  <a:pt x="1607616" y="580373"/>
                </a:lnTo>
                <a:lnTo>
                  <a:pt x="0" y="58037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6284" r="-6284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4" name="Freeform 14"/>
          <p:cNvSpPr/>
          <p:nvPr/>
        </p:nvSpPr>
        <p:spPr>
          <a:xfrm>
            <a:off x="1835028" y="6480036"/>
            <a:ext cx="1499584" cy="936873"/>
          </a:xfrm>
          <a:custGeom>
            <a:avLst/>
            <a:gdLst/>
            <a:ahLst/>
            <a:cxnLst/>
            <a:rect l="l" t="t" r="r" b="b"/>
            <a:pathLst>
              <a:path w="1499584" h="936873">
                <a:moveTo>
                  <a:pt x="0" y="0"/>
                </a:moveTo>
                <a:lnTo>
                  <a:pt x="1499584" y="0"/>
                </a:lnTo>
                <a:lnTo>
                  <a:pt x="1499584" y="936873"/>
                </a:lnTo>
                <a:lnTo>
                  <a:pt x="0" y="93687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6284" r="-6284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5" name="Freeform 15"/>
          <p:cNvSpPr/>
          <p:nvPr/>
        </p:nvSpPr>
        <p:spPr>
          <a:xfrm>
            <a:off x="1632676" y="5066240"/>
            <a:ext cx="1682811" cy="651171"/>
          </a:xfrm>
          <a:custGeom>
            <a:avLst/>
            <a:gdLst/>
            <a:ahLst/>
            <a:cxnLst/>
            <a:rect l="l" t="t" r="r" b="b"/>
            <a:pathLst>
              <a:path w="1682811" h="651171">
                <a:moveTo>
                  <a:pt x="0" y="0"/>
                </a:moveTo>
                <a:lnTo>
                  <a:pt x="1682811" y="0"/>
                </a:lnTo>
                <a:lnTo>
                  <a:pt x="1682811" y="651170"/>
                </a:lnTo>
                <a:lnTo>
                  <a:pt x="0" y="65117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6284" r="-6284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6" name="Freeform 16"/>
          <p:cNvSpPr/>
          <p:nvPr/>
        </p:nvSpPr>
        <p:spPr>
          <a:xfrm>
            <a:off x="1754826" y="7416909"/>
            <a:ext cx="1579786" cy="499416"/>
          </a:xfrm>
          <a:custGeom>
            <a:avLst/>
            <a:gdLst/>
            <a:ahLst/>
            <a:cxnLst/>
            <a:rect l="l" t="t" r="r" b="b"/>
            <a:pathLst>
              <a:path w="1579786" h="499416">
                <a:moveTo>
                  <a:pt x="0" y="0"/>
                </a:moveTo>
                <a:lnTo>
                  <a:pt x="1579786" y="0"/>
                </a:lnTo>
                <a:lnTo>
                  <a:pt x="1579786" y="499416"/>
                </a:lnTo>
                <a:lnTo>
                  <a:pt x="0" y="49941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7" name="Freeform 17"/>
          <p:cNvSpPr/>
          <p:nvPr/>
        </p:nvSpPr>
        <p:spPr>
          <a:xfrm>
            <a:off x="1678959" y="4343142"/>
            <a:ext cx="1844559" cy="461140"/>
          </a:xfrm>
          <a:custGeom>
            <a:avLst/>
            <a:gdLst/>
            <a:ahLst/>
            <a:cxnLst/>
            <a:rect l="l" t="t" r="r" b="b"/>
            <a:pathLst>
              <a:path w="1844559" h="461140">
                <a:moveTo>
                  <a:pt x="0" y="0"/>
                </a:moveTo>
                <a:lnTo>
                  <a:pt x="1844559" y="0"/>
                </a:lnTo>
                <a:lnTo>
                  <a:pt x="1844559" y="461140"/>
                </a:lnTo>
                <a:lnTo>
                  <a:pt x="0" y="46114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18" name="Group 18"/>
          <p:cNvGrpSpPr/>
          <p:nvPr/>
        </p:nvGrpSpPr>
        <p:grpSpPr>
          <a:xfrm>
            <a:off x="3606325" y="5195362"/>
            <a:ext cx="1764305" cy="1556905"/>
            <a:chOff x="0" y="0"/>
            <a:chExt cx="524127" cy="462514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524127" cy="462514"/>
            </a:xfrm>
            <a:custGeom>
              <a:avLst/>
              <a:gdLst/>
              <a:ahLst/>
              <a:cxnLst/>
              <a:rect l="l" t="t" r="r" b="b"/>
              <a:pathLst>
                <a:path w="524127" h="462514">
                  <a:moveTo>
                    <a:pt x="0" y="0"/>
                  </a:moveTo>
                  <a:lnTo>
                    <a:pt x="524127" y="0"/>
                  </a:lnTo>
                  <a:lnTo>
                    <a:pt x="524127" y="462514"/>
                  </a:lnTo>
                  <a:lnTo>
                    <a:pt x="0" y="462514"/>
                  </a:lnTo>
                  <a:close/>
                </a:path>
              </a:pathLst>
            </a:custGeom>
            <a:solidFill>
              <a:srgbClr val="011046"/>
            </a:solidFill>
            <a:ln w="38100" cap="sq">
              <a:solidFill>
                <a:srgbClr val="262D40"/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524127" cy="5006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5505089" y="4969785"/>
            <a:ext cx="2441767" cy="2310109"/>
            <a:chOff x="0" y="0"/>
            <a:chExt cx="725383" cy="686271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725383" cy="686271"/>
            </a:xfrm>
            <a:custGeom>
              <a:avLst/>
              <a:gdLst/>
              <a:ahLst/>
              <a:cxnLst/>
              <a:rect l="l" t="t" r="r" b="b"/>
              <a:pathLst>
                <a:path w="725383" h="686271">
                  <a:moveTo>
                    <a:pt x="0" y="0"/>
                  </a:moveTo>
                  <a:lnTo>
                    <a:pt x="725383" y="0"/>
                  </a:lnTo>
                  <a:lnTo>
                    <a:pt x="725383" y="686271"/>
                  </a:lnTo>
                  <a:lnTo>
                    <a:pt x="0" y="686271"/>
                  </a:lnTo>
                  <a:close/>
                </a:path>
              </a:pathLst>
            </a:custGeom>
            <a:solidFill>
              <a:srgbClr val="011046"/>
            </a:solidFill>
            <a:ln w="38100" cap="sq">
              <a:solidFill>
                <a:srgbClr val="262D40"/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38100"/>
              <a:ext cx="725383" cy="7243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4" name="Freeform 24"/>
          <p:cNvSpPr/>
          <p:nvPr/>
        </p:nvSpPr>
        <p:spPr>
          <a:xfrm>
            <a:off x="6276490" y="5288138"/>
            <a:ext cx="802210" cy="649790"/>
          </a:xfrm>
          <a:custGeom>
            <a:avLst/>
            <a:gdLst/>
            <a:ahLst/>
            <a:cxnLst/>
            <a:rect l="l" t="t" r="r" b="b"/>
            <a:pathLst>
              <a:path w="802210" h="649790">
                <a:moveTo>
                  <a:pt x="0" y="0"/>
                </a:moveTo>
                <a:lnTo>
                  <a:pt x="802209" y="0"/>
                </a:lnTo>
                <a:lnTo>
                  <a:pt x="802209" y="649790"/>
                </a:lnTo>
                <a:lnTo>
                  <a:pt x="0" y="64979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25" name="Freeform 25"/>
          <p:cNvSpPr/>
          <p:nvPr/>
        </p:nvSpPr>
        <p:spPr>
          <a:xfrm>
            <a:off x="4216765" y="5391825"/>
            <a:ext cx="543426" cy="626427"/>
          </a:xfrm>
          <a:custGeom>
            <a:avLst/>
            <a:gdLst/>
            <a:ahLst/>
            <a:cxnLst/>
            <a:rect l="l" t="t" r="r" b="b"/>
            <a:pathLst>
              <a:path w="543426" h="626427">
                <a:moveTo>
                  <a:pt x="0" y="0"/>
                </a:moveTo>
                <a:lnTo>
                  <a:pt x="543426" y="0"/>
                </a:lnTo>
                <a:lnTo>
                  <a:pt x="543426" y="626428"/>
                </a:lnTo>
                <a:lnTo>
                  <a:pt x="0" y="626428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26" name="Group 26"/>
          <p:cNvGrpSpPr/>
          <p:nvPr/>
        </p:nvGrpSpPr>
        <p:grpSpPr>
          <a:xfrm>
            <a:off x="8176670" y="4969785"/>
            <a:ext cx="2651588" cy="2310109"/>
            <a:chOff x="0" y="0"/>
            <a:chExt cx="787715" cy="686271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787715" cy="686271"/>
            </a:xfrm>
            <a:custGeom>
              <a:avLst/>
              <a:gdLst/>
              <a:ahLst/>
              <a:cxnLst/>
              <a:rect l="l" t="t" r="r" b="b"/>
              <a:pathLst>
                <a:path w="787715" h="686271">
                  <a:moveTo>
                    <a:pt x="0" y="0"/>
                  </a:moveTo>
                  <a:lnTo>
                    <a:pt x="787715" y="0"/>
                  </a:lnTo>
                  <a:lnTo>
                    <a:pt x="787715" y="686271"/>
                  </a:lnTo>
                  <a:lnTo>
                    <a:pt x="0" y="686271"/>
                  </a:lnTo>
                  <a:close/>
                </a:path>
              </a:pathLst>
            </a:custGeom>
            <a:solidFill>
              <a:srgbClr val="011046"/>
            </a:solidFill>
            <a:ln w="38100" cap="sq">
              <a:solidFill>
                <a:srgbClr val="262D40"/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-38100"/>
              <a:ext cx="787715" cy="7243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9" name="Freeform 29"/>
          <p:cNvSpPr/>
          <p:nvPr/>
        </p:nvSpPr>
        <p:spPr>
          <a:xfrm>
            <a:off x="8921755" y="5273908"/>
            <a:ext cx="818623" cy="915942"/>
          </a:xfrm>
          <a:custGeom>
            <a:avLst/>
            <a:gdLst/>
            <a:ahLst/>
            <a:cxnLst/>
            <a:rect l="l" t="t" r="r" b="b"/>
            <a:pathLst>
              <a:path w="818623" h="915942">
                <a:moveTo>
                  <a:pt x="0" y="0"/>
                </a:moveTo>
                <a:lnTo>
                  <a:pt x="818623" y="0"/>
                </a:lnTo>
                <a:lnTo>
                  <a:pt x="818623" y="915942"/>
                </a:lnTo>
                <a:lnTo>
                  <a:pt x="0" y="915942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0" name="Freeform 30"/>
          <p:cNvSpPr/>
          <p:nvPr/>
        </p:nvSpPr>
        <p:spPr>
          <a:xfrm>
            <a:off x="9029046" y="5246828"/>
            <a:ext cx="857196" cy="458210"/>
          </a:xfrm>
          <a:custGeom>
            <a:avLst/>
            <a:gdLst/>
            <a:ahLst/>
            <a:cxnLst/>
            <a:rect l="l" t="t" r="r" b="b"/>
            <a:pathLst>
              <a:path w="857196" h="458210">
                <a:moveTo>
                  <a:pt x="0" y="0"/>
                </a:moveTo>
                <a:lnTo>
                  <a:pt x="857197" y="0"/>
                </a:lnTo>
                <a:lnTo>
                  <a:pt x="857197" y="458211"/>
                </a:lnTo>
                <a:lnTo>
                  <a:pt x="0" y="458211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31" name="Group 31"/>
          <p:cNvGrpSpPr/>
          <p:nvPr/>
        </p:nvGrpSpPr>
        <p:grpSpPr>
          <a:xfrm>
            <a:off x="11088211" y="4969785"/>
            <a:ext cx="2488554" cy="2310109"/>
            <a:chOff x="0" y="0"/>
            <a:chExt cx="739282" cy="686271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739282" cy="686271"/>
            </a:xfrm>
            <a:custGeom>
              <a:avLst/>
              <a:gdLst/>
              <a:ahLst/>
              <a:cxnLst/>
              <a:rect l="l" t="t" r="r" b="b"/>
              <a:pathLst>
                <a:path w="739282" h="686271">
                  <a:moveTo>
                    <a:pt x="0" y="0"/>
                  </a:moveTo>
                  <a:lnTo>
                    <a:pt x="739282" y="0"/>
                  </a:lnTo>
                  <a:lnTo>
                    <a:pt x="739282" y="686271"/>
                  </a:lnTo>
                  <a:lnTo>
                    <a:pt x="0" y="686271"/>
                  </a:lnTo>
                  <a:close/>
                </a:path>
              </a:pathLst>
            </a:custGeom>
            <a:solidFill>
              <a:srgbClr val="011046"/>
            </a:solidFill>
            <a:ln w="38100" cap="sq">
              <a:solidFill>
                <a:srgbClr val="262D40"/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0" y="-38100"/>
              <a:ext cx="739282" cy="7243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4" name="Freeform 34"/>
          <p:cNvSpPr/>
          <p:nvPr/>
        </p:nvSpPr>
        <p:spPr>
          <a:xfrm>
            <a:off x="8873913" y="3960013"/>
            <a:ext cx="803717" cy="909556"/>
          </a:xfrm>
          <a:custGeom>
            <a:avLst/>
            <a:gdLst/>
            <a:ahLst/>
            <a:cxnLst/>
            <a:rect l="l" t="t" r="r" b="b"/>
            <a:pathLst>
              <a:path w="803717" h="909556">
                <a:moveTo>
                  <a:pt x="0" y="0"/>
                </a:moveTo>
                <a:lnTo>
                  <a:pt x="803717" y="0"/>
                </a:lnTo>
                <a:lnTo>
                  <a:pt x="803717" y="909556"/>
                </a:lnTo>
                <a:lnTo>
                  <a:pt x="0" y="909556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5" name="Freeform 35"/>
          <p:cNvSpPr/>
          <p:nvPr/>
        </p:nvSpPr>
        <p:spPr>
          <a:xfrm>
            <a:off x="11748360" y="3952661"/>
            <a:ext cx="803717" cy="909556"/>
          </a:xfrm>
          <a:custGeom>
            <a:avLst/>
            <a:gdLst/>
            <a:ahLst/>
            <a:cxnLst/>
            <a:rect l="l" t="t" r="r" b="b"/>
            <a:pathLst>
              <a:path w="803717" h="909556">
                <a:moveTo>
                  <a:pt x="0" y="0"/>
                </a:moveTo>
                <a:lnTo>
                  <a:pt x="803717" y="0"/>
                </a:lnTo>
                <a:lnTo>
                  <a:pt x="803717" y="909557"/>
                </a:lnTo>
                <a:lnTo>
                  <a:pt x="0" y="909557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6" name="Freeform 36"/>
          <p:cNvSpPr/>
          <p:nvPr/>
        </p:nvSpPr>
        <p:spPr>
          <a:xfrm>
            <a:off x="12150219" y="5012956"/>
            <a:ext cx="1262734" cy="1408909"/>
          </a:xfrm>
          <a:custGeom>
            <a:avLst/>
            <a:gdLst/>
            <a:ahLst/>
            <a:cxnLst/>
            <a:rect l="l" t="t" r="r" b="b"/>
            <a:pathLst>
              <a:path w="1262734" h="1408909">
                <a:moveTo>
                  <a:pt x="0" y="0"/>
                </a:moveTo>
                <a:lnTo>
                  <a:pt x="1262734" y="0"/>
                </a:lnTo>
                <a:lnTo>
                  <a:pt x="1262734" y="1408909"/>
                </a:lnTo>
                <a:lnTo>
                  <a:pt x="0" y="1408909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7" name="TextBox 37"/>
          <p:cNvSpPr txBox="1"/>
          <p:nvPr/>
        </p:nvSpPr>
        <p:spPr>
          <a:xfrm>
            <a:off x="3747628" y="6058796"/>
            <a:ext cx="1280828" cy="5549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75"/>
              </a:lnSpc>
              <a:spcBef>
                <a:spcPct val="0"/>
              </a:spcBef>
            </a:pPr>
            <a:r>
              <a:rPr lang="en-US" sz="1625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Database search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5780366" y="6656704"/>
            <a:ext cx="2025444" cy="5549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75"/>
              </a:lnSpc>
              <a:spcBef>
                <a:spcPct val="0"/>
              </a:spcBef>
            </a:pPr>
            <a:r>
              <a:rPr lang="en-US" sz="1625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Removal of duplicates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8284398" y="6723691"/>
            <a:ext cx="2414594" cy="5549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75"/>
              </a:lnSpc>
              <a:spcBef>
                <a:spcPct val="0"/>
              </a:spcBef>
            </a:pPr>
            <a:r>
              <a:rPr lang="en-US" sz="1625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Title and abstract screening</a:t>
            </a:r>
          </a:p>
        </p:txBody>
      </p:sp>
      <p:sp>
        <p:nvSpPr>
          <p:cNvPr id="40" name="Freeform 40"/>
          <p:cNvSpPr/>
          <p:nvPr/>
        </p:nvSpPr>
        <p:spPr>
          <a:xfrm>
            <a:off x="11914753" y="5233474"/>
            <a:ext cx="1355602" cy="1408909"/>
          </a:xfrm>
          <a:custGeom>
            <a:avLst/>
            <a:gdLst/>
            <a:ahLst/>
            <a:cxnLst/>
            <a:rect l="l" t="t" r="r" b="b"/>
            <a:pathLst>
              <a:path w="1355602" h="1408909">
                <a:moveTo>
                  <a:pt x="0" y="0"/>
                </a:moveTo>
                <a:lnTo>
                  <a:pt x="1355602" y="0"/>
                </a:lnTo>
                <a:lnTo>
                  <a:pt x="1355602" y="1408909"/>
                </a:lnTo>
                <a:lnTo>
                  <a:pt x="0" y="1408909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t="-3677" b="-3677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1" name="Freeform 41"/>
          <p:cNvSpPr/>
          <p:nvPr/>
        </p:nvSpPr>
        <p:spPr>
          <a:xfrm>
            <a:off x="11789011" y="5420385"/>
            <a:ext cx="1262734" cy="1408909"/>
          </a:xfrm>
          <a:custGeom>
            <a:avLst/>
            <a:gdLst/>
            <a:ahLst/>
            <a:cxnLst/>
            <a:rect l="l" t="t" r="r" b="b"/>
            <a:pathLst>
              <a:path w="1262734" h="1408909">
                <a:moveTo>
                  <a:pt x="0" y="0"/>
                </a:moveTo>
                <a:lnTo>
                  <a:pt x="1262735" y="0"/>
                </a:lnTo>
                <a:lnTo>
                  <a:pt x="1262735" y="1408908"/>
                </a:lnTo>
                <a:lnTo>
                  <a:pt x="0" y="1408908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2" name="TextBox 42"/>
          <p:cNvSpPr txBox="1"/>
          <p:nvPr/>
        </p:nvSpPr>
        <p:spPr>
          <a:xfrm>
            <a:off x="11203903" y="6919898"/>
            <a:ext cx="2066452" cy="2711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75"/>
              </a:lnSpc>
              <a:spcBef>
                <a:spcPct val="0"/>
              </a:spcBef>
            </a:pPr>
            <a:r>
              <a:rPr lang="en-US" sz="1625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Full-text screening</a:t>
            </a:r>
          </a:p>
        </p:txBody>
      </p:sp>
      <p:grpSp>
        <p:nvGrpSpPr>
          <p:cNvPr id="43" name="Group 43"/>
          <p:cNvGrpSpPr/>
          <p:nvPr/>
        </p:nvGrpSpPr>
        <p:grpSpPr>
          <a:xfrm rot="-5400000">
            <a:off x="14321489" y="3881128"/>
            <a:ext cx="2159224" cy="407786"/>
            <a:chOff x="0" y="0"/>
            <a:chExt cx="641447" cy="121142"/>
          </a:xfrm>
        </p:grpSpPr>
        <p:sp>
          <p:nvSpPr>
            <p:cNvPr id="44" name="Freeform 44"/>
            <p:cNvSpPr/>
            <p:nvPr/>
          </p:nvSpPr>
          <p:spPr>
            <a:xfrm>
              <a:off x="0" y="0"/>
              <a:ext cx="641447" cy="121142"/>
            </a:xfrm>
            <a:custGeom>
              <a:avLst/>
              <a:gdLst/>
              <a:ahLst/>
              <a:cxnLst/>
              <a:rect l="l" t="t" r="r" b="b"/>
              <a:pathLst>
                <a:path w="641447" h="121142">
                  <a:moveTo>
                    <a:pt x="0" y="0"/>
                  </a:moveTo>
                  <a:lnTo>
                    <a:pt x="641447" y="0"/>
                  </a:lnTo>
                  <a:lnTo>
                    <a:pt x="641447" y="121142"/>
                  </a:lnTo>
                  <a:lnTo>
                    <a:pt x="0" y="12114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262D40"/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45" name="TextBox 45"/>
            <p:cNvSpPr txBox="1"/>
            <p:nvPr/>
          </p:nvSpPr>
          <p:spPr>
            <a:xfrm>
              <a:off x="0" y="-38100"/>
              <a:ext cx="641447" cy="1592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46" name="Group 46"/>
          <p:cNvGrpSpPr/>
          <p:nvPr/>
        </p:nvGrpSpPr>
        <p:grpSpPr>
          <a:xfrm>
            <a:off x="13842435" y="4932317"/>
            <a:ext cx="2488554" cy="2310109"/>
            <a:chOff x="0" y="0"/>
            <a:chExt cx="739282" cy="686271"/>
          </a:xfrm>
        </p:grpSpPr>
        <p:sp>
          <p:nvSpPr>
            <p:cNvPr id="47" name="Freeform 47"/>
            <p:cNvSpPr/>
            <p:nvPr/>
          </p:nvSpPr>
          <p:spPr>
            <a:xfrm>
              <a:off x="0" y="0"/>
              <a:ext cx="739282" cy="686271"/>
            </a:xfrm>
            <a:custGeom>
              <a:avLst/>
              <a:gdLst/>
              <a:ahLst/>
              <a:cxnLst/>
              <a:rect l="l" t="t" r="r" b="b"/>
              <a:pathLst>
                <a:path w="739282" h="686271">
                  <a:moveTo>
                    <a:pt x="0" y="0"/>
                  </a:moveTo>
                  <a:lnTo>
                    <a:pt x="739282" y="0"/>
                  </a:lnTo>
                  <a:lnTo>
                    <a:pt x="739282" y="686271"/>
                  </a:lnTo>
                  <a:lnTo>
                    <a:pt x="0" y="686271"/>
                  </a:lnTo>
                  <a:close/>
                </a:path>
              </a:pathLst>
            </a:custGeom>
            <a:solidFill>
              <a:srgbClr val="011046"/>
            </a:solidFill>
            <a:ln w="38100" cap="sq">
              <a:solidFill>
                <a:srgbClr val="262D40"/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48" name="TextBox 48"/>
            <p:cNvSpPr txBox="1"/>
            <p:nvPr/>
          </p:nvSpPr>
          <p:spPr>
            <a:xfrm>
              <a:off x="0" y="-38100"/>
              <a:ext cx="739282" cy="7243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49" name="Freeform 49"/>
          <p:cNvSpPr/>
          <p:nvPr/>
        </p:nvSpPr>
        <p:spPr>
          <a:xfrm>
            <a:off x="14685043" y="5133520"/>
            <a:ext cx="1262734" cy="1408909"/>
          </a:xfrm>
          <a:custGeom>
            <a:avLst/>
            <a:gdLst/>
            <a:ahLst/>
            <a:cxnLst/>
            <a:rect l="l" t="t" r="r" b="b"/>
            <a:pathLst>
              <a:path w="1262734" h="1408909">
                <a:moveTo>
                  <a:pt x="0" y="0"/>
                </a:moveTo>
                <a:lnTo>
                  <a:pt x="1262734" y="0"/>
                </a:lnTo>
                <a:lnTo>
                  <a:pt x="1262734" y="1408909"/>
                </a:lnTo>
                <a:lnTo>
                  <a:pt x="0" y="1408909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50" name="TextBox 50"/>
          <p:cNvSpPr txBox="1"/>
          <p:nvPr/>
        </p:nvSpPr>
        <p:spPr>
          <a:xfrm>
            <a:off x="14191166" y="6865610"/>
            <a:ext cx="1756612" cy="2711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75"/>
              </a:lnSpc>
              <a:spcBef>
                <a:spcPct val="0"/>
              </a:spcBef>
            </a:pPr>
            <a:r>
              <a:rPr lang="en-US" sz="1625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Included studies</a:t>
            </a:r>
          </a:p>
        </p:txBody>
      </p:sp>
      <p:grpSp>
        <p:nvGrpSpPr>
          <p:cNvPr id="51" name="Group 51"/>
          <p:cNvGrpSpPr/>
          <p:nvPr/>
        </p:nvGrpSpPr>
        <p:grpSpPr>
          <a:xfrm>
            <a:off x="4060395" y="7558038"/>
            <a:ext cx="12313051" cy="666764"/>
            <a:chOff x="0" y="0"/>
            <a:chExt cx="3657874" cy="198078"/>
          </a:xfrm>
        </p:grpSpPr>
        <p:sp>
          <p:nvSpPr>
            <p:cNvPr id="52" name="Freeform 52"/>
            <p:cNvSpPr/>
            <p:nvPr/>
          </p:nvSpPr>
          <p:spPr>
            <a:xfrm>
              <a:off x="0" y="0"/>
              <a:ext cx="3657874" cy="198078"/>
            </a:xfrm>
            <a:custGeom>
              <a:avLst/>
              <a:gdLst/>
              <a:ahLst/>
              <a:cxnLst/>
              <a:rect l="l" t="t" r="r" b="b"/>
              <a:pathLst>
                <a:path w="3657874" h="198078">
                  <a:moveTo>
                    <a:pt x="0" y="0"/>
                  </a:moveTo>
                  <a:lnTo>
                    <a:pt x="3657874" y="0"/>
                  </a:lnTo>
                  <a:lnTo>
                    <a:pt x="3657874" y="198078"/>
                  </a:lnTo>
                  <a:lnTo>
                    <a:pt x="0" y="198078"/>
                  </a:lnTo>
                  <a:close/>
                </a:path>
              </a:pathLst>
            </a:custGeom>
            <a:solidFill>
              <a:srgbClr val="011046"/>
            </a:solidFill>
            <a:ln w="38100" cap="sq">
              <a:solidFill>
                <a:srgbClr val="262D40"/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53" name="TextBox 53"/>
            <p:cNvSpPr txBox="1"/>
            <p:nvPr/>
          </p:nvSpPr>
          <p:spPr>
            <a:xfrm>
              <a:off x="0" y="-38100"/>
              <a:ext cx="3657874" cy="2361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4" name="TextBox 54"/>
          <p:cNvSpPr txBox="1"/>
          <p:nvPr/>
        </p:nvSpPr>
        <p:spPr>
          <a:xfrm>
            <a:off x="9283541" y="9559674"/>
            <a:ext cx="8808979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101C21"/>
                </a:solidFill>
                <a:latin typeface="Montserrat"/>
                <a:ea typeface="Montserrat"/>
                <a:cs typeface="Montserrat"/>
                <a:sym typeface="Montserrat"/>
              </a:rPr>
              <a:t>Protocol pre-registered on PROSPERO (Registration Number: CRD42024594871).</a:t>
            </a:r>
          </a:p>
        </p:txBody>
      </p:sp>
      <p:grpSp>
        <p:nvGrpSpPr>
          <p:cNvPr id="55" name="Group 55"/>
          <p:cNvGrpSpPr/>
          <p:nvPr/>
        </p:nvGrpSpPr>
        <p:grpSpPr>
          <a:xfrm>
            <a:off x="14625522" y="2997593"/>
            <a:ext cx="1747924" cy="1596411"/>
            <a:chOff x="0" y="0"/>
            <a:chExt cx="519261" cy="474250"/>
          </a:xfrm>
        </p:grpSpPr>
        <p:sp>
          <p:nvSpPr>
            <p:cNvPr id="56" name="Freeform 56"/>
            <p:cNvSpPr/>
            <p:nvPr/>
          </p:nvSpPr>
          <p:spPr>
            <a:xfrm>
              <a:off x="0" y="0"/>
              <a:ext cx="519261" cy="474250"/>
            </a:xfrm>
            <a:custGeom>
              <a:avLst/>
              <a:gdLst/>
              <a:ahLst/>
              <a:cxnLst/>
              <a:rect l="l" t="t" r="r" b="b"/>
              <a:pathLst>
                <a:path w="519261" h="474250">
                  <a:moveTo>
                    <a:pt x="0" y="0"/>
                  </a:moveTo>
                  <a:lnTo>
                    <a:pt x="519261" y="0"/>
                  </a:lnTo>
                  <a:lnTo>
                    <a:pt x="519261" y="474250"/>
                  </a:lnTo>
                  <a:lnTo>
                    <a:pt x="0" y="474250"/>
                  </a:lnTo>
                  <a:close/>
                </a:path>
              </a:pathLst>
            </a:custGeom>
            <a:solidFill>
              <a:srgbClr val="011046"/>
            </a:solidFill>
            <a:ln w="38100" cap="sq">
              <a:solidFill>
                <a:srgbClr val="262D40"/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57" name="TextBox 57"/>
            <p:cNvSpPr txBox="1"/>
            <p:nvPr/>
          </p:nvSpPr>
          <p:spPr>
            <a:xfrm>
              <a:off x="0" y="-38100"/>
              <a:ext cx="519261" cy="512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8" name="TextBox 58"/>
          <p:cNvSpPr txBox="1"/>
          <p:nvPr/>
        </p:nvSpPr>
        <p:spPr>
          <a:xfrm>
            <a:off x="14692720" y="3432500"/>
            <a:ext cx="1756612" cy="5549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75"/>
              </a:lnSpc>
              <a:spcBef>
                <a:spcPct val="0"/>
              </a:spcBef>
            </a:pPr>
            <a:r>
              <a:rPr lang="en-US" sz="1625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Hand-search references</a:t>
            </a:r>
          </a:p>
        </p:txBody>
      </p:sp>
      <p:sp>
        <p:nvSpPr>
          <p:cNvPr id="59" name="TextBox 59"/>
          <p:cNvSpPr txBox="1"/>
          <p:nvPr/>
        </p:nvSpPr>
        <p:spPr>
          <a:xfrm>
            <a:off x="4493398" y="7663225"/>
            <a:ext cx="11706331" cy="3485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67"/>
              </a:lnSpc>
              <a:spcBef>
                <a:spcPct val="0"/>
              </a:spcBef>
            </a:pPr>
            <a:r>
              <a:rPr lang="en-US" sz="2048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COSMIN principle guided the design, conduct, data synthesis &amp; reporting was guided</a:t>
            </a:r>
          </a:p>
        </p:txBody>
      </p:sp>
      <p:sp>
        <p:nvSpPr>
          <p:cNvPr id="60" name="TextBox 60"/>
          <p:cNvSpPr txBox="1"/>
          <p:nvPr/>
        </p:nvSpPr>
        <p:spPr>
          <a:xfrm>
            <a:off x="91563" y="9515475"/>
            <a:ext cx="9144000" cy="2666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COSMIN: COnsensus-based Standards for the selection of health Measurement INstruments</a:t>
            </a:r>
          </a:p>
        </p:txBody>
      </p:sp>
      <p:grpSp>
        <p:nvGrpSpPr>
          <p:cNvPr id="61" name="Group 61"/>
          <p:cNvGrpSpPr/>
          <p:nvPr/>
        </p:nvGrpSpPr>
        <p:grpSpPr>
          <a:xfrm rot="-10800000">
            <a:off x="15862734" y="-3834921"/>
            <a:ext cx="5117231" cy="4369274"/>
            <a:chOff x="0" y="0"/>
            <a:chExt cx="812800" cy="693997"/>
          </a:xfrm>
        </p:grpSpPr>
        <p:sp>
          <p:nvSpPr>
            <p:cNvPr id="62" name="Freeform 62"/>
            <p:cNvSpPr/>
            <p:nvPr/>
          </p:nvSpPr>
          <p:spPr>
            <a:xfrm>
              <a:off x="0" y="0"/>
              <a:ext cx="812800" cy="693997"/>
            </a:xfrm>
            <a:custGeom>
              <a:avLst/>
              <a:gdLst/>
              <a:ahLst/>
              <a:cxnLst/>
              <a:rect l="l" t="t" r="r" b="b"/>
              <a:pathLst>
                <a:path w="812800" h="693997">
                  <a:moveTo>
                    <a:pt x="406400" y="0"/>
                  </a:moveTo>
                  <a:lnTo>
                    <a:pt x="812800" y="693997"/>
                  </a:lnTo>
                  <a:lnTo>
                    <a:pt x="0" y="693997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B62713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63" name="TextBox 63"/>
            <p:cNvSpPr txBox="1"/>
            <p:nvPr/>
          </p:nvSpPr>
          <p:spPr>
            <a:xfrm>
              <a:off x="127000" y="293638"/>
              <a:ext cx="558800" cy="3507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62"/>
                </a:lnSpc>
              </a:pPr>
              <a:endParaRPr/>
            </a:p>
          </p:txBody>
        </p:sp>
      </p:grpSp>
      <p:grpSp>
        <p:nvGrpSpPr>
          <p:cNvPr id="64" name="Group 64"/>
          <p:cNvGrpSpPr/>
          <p:nvPr/>
        </p:nvGrpSpPr>
        <p:grpSpPr>
          <a:xfrm rot="-10800000">
            <a:off x="16015134" y="-3682521"/>
            <a:ext cx="5117231" cy="4369274"/>
            <a:chOff x="0" y="0"/>
            <a:chExt cx="812800" cy="693997"/>
          </a:xfrm>
        </p:grpSpPr>
        <p:sp>
          <p:nvSpPr>
            <p:cNvPr id="65" name="Freeform 65"/>
            <p:cNvSpPr/>
            <p:nvPr/>
          </p:nvSpPr>
          <p:spPr>
            <a:xfrm>
              <a:off x="0" y="0"/>
              <a:ext cx="812800" cy="693997"/>
            </a:xfrm>
            <a:custGeom>
              <a:avLst/>
              <a:gdLst/>
              <a:ahLst/>
              <a:cxnLst/>
              <a:rect l="l" t="t" r="r" b="b"/>
              <a:pathLst>
                <a:path w="812800" h="693997">
                  <a:moveTo>
                    <a:pt x="406400" y="0"/>
                  </a:moveTo>
                  <a:lnTo>
                    <a:pt x="812800" y="693997"/>
                  </a:lnTo>
                  <a:lnTo>
                    <a:pt x="0" y="693997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B62713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66" name="TextBox 66"/>
            <p:cNvSpPr txBox="1"/>
            <p:nvPr/>
          </p:nvSpPr>
          <p:spPr>
            <a:xfrm>
              <a:off x="127000" y="293638"/>
              <a:ext cx="558800" cy="3507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62"/>
                </a:lnSpc>
              </a:pPr>
              <a:endParaRPr/>
            </a:p>
          </p:txBody>
        </p:sp>
      </p:grpSp>
      <p:grpSp>
        <p:nvGrpSpPr>
          <p:cNvPr id="67" name="Group 67"/>
          <p:cNvGrpSpPr/>
          <p:nvPr/>
        </p:nvGrpSpPr>
        <p:grpSpPr>
          <a:xfrm>
            <a:off x="6068635" y="1331262"/>
            <a:ext cx="284813" cy="470803"/>
            <a:chOff x="0" y="0"/>
            <a:chExt cx="921317" cy="1522960"/>
          </a:xfrm>
        </p:grpSpPr>
        <p:sp>
          <p:nvSpPr>
            <p:cNvPr id="68" name="Freeform 68"/>
            <p:cNvSpPr/>
            <p:nvPr/>
          </p:nvSpPr>
          <p:spPr>
            <a:xfrm>
              <a:off x="0" y="0"/>
              <a:ext cx="921317" cy="1522960"/>
            </a:xfrm>
            <a:custGeom>
              <a:avLst/>
              <a:gdLst/>
              <a:ahLst/>
              <a:cxnLst/>
              <a:rect l="l" t="t" r="r" b="b"/>
              <a:pathLst>
                <a:path w="921317" h="1522960">
                  <a:moveTo>
                    <a:pt x="0" y="0"/>
                  </a:moveTo>
                  <a:lnTo>
                    <a:pt x="921317" y="0"/>
                  </a:lnTo>
                  <a:lnTo>
                    <a:pt x="921317" y="1522960"/>
                  </a:lnTo>
                  <a:lnTo>
                    <a:pt x="0" y="1522960"/>
                  </a:lnTo>
                  <a:close/>
                </a:path>
              </a:pathLst>
            </a:custGeom>
            <a:solidFill>
              <a:srgbClr val="1E1E49"/>
            </a:solidFill>
            <a:ln w="38100" cap="sq">
              <a:solidFill>
                <a:srgbClr val="262D40"/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69" name="TextBox 69"/>
            <p:cNvSpPr txBox="1"/>
            <p:nvPr/>
          </p:nvSpPr>
          <p:spPr>
            <a:xfrm>
              <a:off x="0" y="-38100"/>
              <a:ext cx="921317" cy="15610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0" name="Freeform 70"/>
          <p:cNvSpPr/>
          <p:nvPr/>
        </p:nvSpPr>
        <p:spPr>
          <a:xfrm rot="-1821814">
            <a:off x="2621696" y="1416812"/>
            <a:ext cx="288100" cy="382742"/>
          </a:xfrm>
          <a:custGeom>
            <a:avLst/>
            <a:gdLst/>
            <a:ahLst/>
            <a:cxnLst/>
            <a:rect l="l" t="t" r="r" b="b"/>
            <a:pathLst>
              <a:path w="288100" h="382742">
                <a:moveTo>
                  <a:pt x="0" y="0"/>
                </a:moveTo>
                <a:lnTo>
                  <a:pt x="288100" y="0"/>
                </a:lnTo>
                <a:lnTo>
                  <a:pt x="288100" y="382741"/>
                </a:lnTo>
                <a:lnTo>
                  <a:pt x="0" y="382741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71" name="Freeform 71"/>
          <p:cNvSpPr/>
          <p:nvPr/>
        </p:nvSpPr>
        <p:spPr>
          <a:xfrm>
            <a:off x="3281144" y="1563459"/>
            <a:ext cx="128213" cy="128213"/>
          </a:xfrm>
          <a:custGeom>
            <a:avLst/>
            <a:gdLst/>
            <a:ahLst/>
            <a:cxnLst/>
            <a:rect l="l" t="t" r="r" b="b"/>
            <a:pathLst>
              <a:path w="128213" h="128213">
                <a:moveTo>
                  <a:pt x="0" y="0"/>
                </a:moveTo>
                <a:lnTo>
                  <a:pt x="128213" y="0"/>
                </a:lnTo>
                <a:lnTo>
                  <a:pt x="128213" y="128214"/>
                </a:lnTo>
                <a:lnTo>
                  <a:pt x="0" y="128214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72" name="Freeform 72"/>
          <p:cNvSpPr/>
          <p:nvPr/>
        </p:nvSpPr>
        <p:spPr>
          <a:xfrm>
            <a:off x="4262701" y="1589315"/>
            <a:ext cx="128213" cy="128213"/>
          </a:xfrm>
          <a:custGeom>
            <a:avLst/>
            <a:gdLst/>
            <a:ahLst/>
            <a:cxnLst/>
            <a:rect l="l" t="t" r="r" b="b"/>
            <a:pathLst>
              <a:path w="128213" h="128213">
                <a:moveTo>
                  <a:pt x="0" y="0"/>
                </a:moveTo>
                <a:lnTo>
                  <a:pt x="128214" y="0"/>
                </a:lnTo>
                <a:lnTo>
                  <a:pt x="128214" y="128213"/>
                </a:lnTo>
                <a:lnTo>
                  <a:pt x="0" y="128213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73" name="Freeform 73"/>
          <p:cNvSpPr/>
          <p:nvPr/>
        </p:nvSpPr>
        <p:spPr>
          <a:xfrm rot="-2700000">
            <a:off x="4688248" y="1354186"/>
            <a:ext cx="327159" cy="327159"/>
          </a:xfrm>
          <a:custGeom>
            <a:avLst/>
            <a:gdLst/>
            <a:ahLst/>
            <a:cxnLst/>
            <a:rect l="l" t="t" r="r" b="b"/>
            <a:pathLst>
              <a:path w="327159" h="327159">
                <a:moveTo>
                  <a:pt x="0" y="0"/>
                </a:moveTo>
                <a:lnTo>
                  <a:pt x="327160" y="0"/>
                </a:lnTo>
                <a:lnTo>
                  <a:pt x="327160" y="327159"/>
                </a:lnTo>
                <a:lnTo>
                  <a:pt x="0" y="327159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74" name="Freeform 74"/>
          <p:cNvSpPr/>
          <p:nvPr/>
        </p:nvSpPr>
        <p:spPr>
          <a:xfrm>
            <a:off x="3554568" y="1511005"/>
            <a:ext cx="471336" cy="269947"/>
          </a:xfrm>
          <a:custGeom>
            <a:avLst/>
            <a:gdLst/>
            <a:ahLst/>
            <a:cxnLst/>
            <a:rect l="l" t="t" r="r" b="b"/>
            <a:pathLst>
              <a:path w="471336" h="269947">
                <a:moveTo>
                  <a:pt x="0" y="0"/>
                </a:moveTo>
                <a:lnTo>
                  <a:pt x="471336" y="0"/>
                </a:lnTo>
                <a:lnTo>
                  <a:pt x="471336" y="269947"/>
                </a:lnTo>
                <a:lnTo>
                  <a:pt x="0" y="269947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75" name="Freeform 75"/>
          <p:cNvSpPr/>
          <p:nvPr/>
        </p:nvSpPr>
        <p:spPr>
          <a:xfrm>
            <a:off x="5440982" y="1551395"/>
            <a:ext cx="128213" cy="128213"/>
          </a:xfrm>
          <a:custGeom>
            <a:avLst/>
            <a:gdLst/>
            <a:ahLst/>
            <a:cxnLst/>
            <a:rect l="l" t="t" r="r" b="b"/>
            <a:pathLst>
              <a:path w="128213" h="128213">
                <a:moveTo>
                  <a:pt x="0" y="0"/>
                </a:moveTo>
                <a:lnTo>
                  <a:pt x="128214" y="0"/>
                </a:lnTo>
                <a:lnTo>
                  <a:pt x="128214" y="128214"/>
                </a:lnTo>
                <a:lnTo>
                  <a:pt x="0" y="128214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76" name="Freeform 76"/>
          <p:cNvSpPr/>
          <p:nvPr/>
        </p:nvSpPr>
        <p:spPr>
          <a:xfrm>
            <a:off x="6112472" y="1303554"/>
            <a:ext cx="197139" cy="410706"/>
          </a:xfrm>
          <a:custGeom>
            <a:avLst/>
            <a:gdLst/>
            <a:ahLst/>
            <a:cxnLst/>
            <a:rect l="l" t="t" r="r" b="b"/>
            <a:pathLst>
              <a:path w="197139" h="410706">
                <a:moveTo>
                  <a:pt x="0" y="0"/>
                </a:moveTo>
                <a:lnTo>
                  <a:pt x="197139" y="0"/>
                </a:lnTo>
                <a:lnTo>
                  <a:pt x="197139" y="410706"/>
                </a:lnTo>
                <a:lnTo>
                  <a:pt x="0" y="410706"/>
                </a:lnTo>
                <a:lnTo>
                  <a:pt x="0" y="0"/>
                </a:lnTo>
                <a:close/>
              </a:path>
            </a:pathLst>
          </a:custGeom>
          <a:blipFill>
            <a:blip r:embed="rId27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77" name="Freeform 77"/>
          <p:cNvSpPr/>
          <p:nvPr/>
        </p:nvSpPr>
        <p:spPr>
          <a:xfrm>
            <a:off x="843088" y="1151060"/>
            <a:ext cx="723475" cy="753535"/>
          </a:xfrm>
          <a:custGeom>
            <a:avLst/>
            <a:gdLst/>
            <a:ahLst/>
            <a:cxnLst/>
            <a:rect l="l" t="t" r="r" b="b"/>
            <a:pathLst>
              <a:path w="723475" h="753535">
                <a:moveTo>
                  <a:pt x="0" y="0"/>
                </a:moveTo>
                <a:lnTo>
                  <a:pt x="723476" y="0"/>
                </a:lnTo>
                <a:lnTo>
                  <a:pt x="723476" y="753535"/>
                </a:lnTo>
                <a:lnTo>
                  <a:pt x="0" y="753535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t="-3562" b="-3562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78" name="Freeform 78"/>
          <p:cNvSpPr/>
          <p:nvPr/>
        </p:nvSpPr>
        <p:spPr>
          <a:xfrm>
            <a:off x="890049" y="1194897"/>
            <a:ext cx="723475" cy="753535"/>
          </a:xfrm>
          <a:custGeom>
            <a:avLst/>
            <a:gdLst/>
            <a:ahLst/>
            <a:cxnLst/>
            <a:rect l="l" t="t" r="r" b="b"/>
            <a:pathLst>
              <a:path w="723475" h="753535">
                <a:moveTo>
                  <a:pt x="0" y="0"/>
                </a:moveTo>
                <a:lnTo>
                  <a:pt x="723475" y="0"/>
                </a:lnTo>
                <a:lnTo>
                  <a:pt x="723475" y="753535"/>
                </a:lnTo>
                <a:lnTo>
                  <a:pt x="0" y="753535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t="-3562" b="-3562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79" name="Freeform 79"/>
          <p:cNvSpPr/>
          <p:nvPr/>
        </p:nvSpPr>
        <p:spPr>
          <a:xfrm>
            <a:off x="937010" y="1238734"/>
            <a:ext cx="723475" cy="753535"/>
          </a:xfrm>
          <a:custGeom>
            <a:avLst/>
            <a:gdLst/>
            <a:ahLst/>
            <a:cxnLst/>
            <a:rect l="l" t="t" r="r" b="b"/>
            <a:pathLst>
              <a:path w="723475" h="753535">
                <a:moveTo>
                  <a:pt x="0" y="0"/>
                </a:moveTo>
                <a:lnTo>
                  <a:pt x="723475" y="0"/>
                </a:lnTo>
                <a:lnTo>
                  <a:pt x="723475" y="753536"/>
                </a:lnTo>
                <a:lnTo>
                  <a:pt x="0" y="753536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t="-3562" b="-3562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80" name="Freeform 80"/>
          <p:cNvSpPr/>
          <p:nvPr/>
        </p:nvSpPr>
        <p:spPr>
          <a:xfrm>
            <a:off x="983970" y="1282572"/>
            <a:ext cx="723475" cy="753535"/>
          </a:xfrm>
          <a:custGeom>
            <a:avLst/>
            <a:gdLst/>
            <a:ahLst/>
            <a:cxnLst/>
            <a:rect l="l" t="t" r="r" b="b"/>
            <a:pathLst>
              <a:path w="723475" h="753535">
                <a:moveTo>
                  <a:pt x="0" y="0"/>
                </a:moveTo>
                <a:lnTo>
                  <a:pt x="723476" y="0"/>
                </a:lnTo>
                <a:lnTo>
                  <a:pt x="723476" y="753535"/>
                </a:lnTo>
                <a:lnTo>
                  <a:pt x="0" y="753535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t="-3562" b="-3562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81" name="Freeform 81"/>
          <p:cNvSpPr/>
          <p:nvPr/>
        </p:nvSpPr>
        <p:spPr>
          <a:xfrm>
            <a:off x="1030931" y="1326409"/>
            <a:ext cx="723475" cy="753535"/>
          </a:xfrm>
          <a:custGeom>
            <a:avLst/>
            <a:gdLst/>
            <a:ahLst/>
            <a:cxnLst/>
            <a:rect l="l" t="t" r="r" b="b"/>
            <a:pathLst>
              <a:path w="723475" h="753535">
                <a:moveTo>
                  <a:pt x="0" y="0"/>
                </a:moveTo>
                <a:lnTo>
                  <a:pt x="723475" y="0"/>
                </a:lnTo>
                <a:lnTo>
                  <a:pt x="723475" y="753535"/>
                </a:lnTo>
                <a:lnTo>
                  <a:pt x="0" y="753535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t="-3562" b="-3562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82" name="Freeform 82"/>
          <p:cNvSpPr/>
          <p:nvPr/>
        </p:nvSpPr>
        <p:spPr>
          <a:xfrm>
            <a:off x="1077892" y="1370246"/>
            <a:ext cx="723475" cy="753535"/>
          </a:xfrm>
          <a:custGeom>
            <a:avLst/>
            <a:gdLst/>
            <a:ahLst/>
            <a:cxnLst/>
            <a:rect l="l" t="t" r="r" b="b"/>
            <a:pathLst>
              <a:path w="723475" h="753535">
                <a:moveTo>
                  <a:pt x="0" y="0"/>
                </a:moveTo>
                <a:lnTo>
                  <a:pt x="723475" y="0"/>
                </a:lnTo>
                <a:lnTo>
                  <a:pt x="723475" y="753535"/>
                </a:lnTo>
                <a:lnTo>
                  <a:pt x="0" y="753535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t="-3562" b="-3562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83" name="Freeform 83"/>
          <p:cNvSpPr/>
          <p:nvPr/>
        </p:nvSpPr>
        <p:spPr>
          <a:xfrm>
            <a:off x="1124852" y="1414083"/>
            <a:ext cx="723475" cy="753535"/>
          </a:xfrm>
          <a:custGeom>
            <a:avLst/>
            <a:gdLst/>
            <a:ahLst/>
            <a:cxnLst/>
            <a:rect l="l" t="t" r="r" b="b"/>
            <a:pathLst>
              <a:path w="723475" h="753535">
                <a:moveTo>
                  <a:pt x="0" y="0"/>
                </a:moveTo>
                <a:lnTo>
                  <a:pt x="723476" y="0"/>
                </a:lnTo>
                <a:lnTo>
                  <a:pt x="723476" y="753535"/>
                </a:lnTo>
                <a:lnTo>
                  <a:pt x="0" y="753535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t="-3562" b="-3562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84" name="Freeform 84"/>
          <p:cNvSpPr/>
          <p:nvPr/>
        </p:nvSpPr>
        <p:spPr>
          <a:xfrm>
            <a:off x="1171813" y="1457920"/>
            <a:ext cx="723475" cy="753535"/>
          </a:xfrm>
          <a:custGeom>
            <a:avLst/>
            <a:gdLst/>
            <a:ahLst/>
            <a:cxnLst/>
            <a:rect l="l" t="t" r="r" b="b"/>
            <a:pathLst>
              <a:path w="723475" h="753535">
                <a:moveTo>
                  <a:pt x="0" y="0"/>
                </a:moveTo>
                <a:lnTo>
                  <a:pt x="723475" y="0"/>
                </a:lnTo>
                <a:lnTo>
                  <a:pt x="723475" y="753536"/>
                </a:lnTo>
                <a:lnTo>
                  <a:pt x="0" y="753536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t="-3562" b="-3562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85" name="Freeform 85"/>
          <p:cNvSpPr/>
          <p:nvPr/>
        </p:nvSpPr>
        <p:spPr>
          <a:xfrm>
            <a:off x="2061056" y="1648678"/>
            <a:ext cx="233926" cy="132275"/>
          </a:xfrm>
          <a:custGeom>
            <a:avLst/>
            <a:gdLst/>
            <a:ahLst/>
            <a:cxnLst/>
            <a:rect l="l" t="t" r="r" b="b"/>
            <a:pathLst>
              <a:path w="233926" h="132275">
                <a:moveTo>
                  <a:pt x="0" y="0"/>
                </a:moveTo>
                <a:lnTo>
                  <a:pt x="233926" y="0"/>
                </a:lnTo>
                <a:lnTo>
                  <a:pt x="233926" y="132274"/>
                </a:lnTo>
                <a:lnTo>
                  <a:pt x="0" y="132274"/>
                </a:lnTo>
                <a:lnTo>
                  <a:pt x="0" y="0"/>
                </a:lnTo>
                <a:close/>
              </a:path>
            </a:pathLst>
          </a:custGeom>
          <a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86" name="TextBox 86"/>
          <p:cNvSpPr txBox="1"/>
          <p:nvPr/>
        </p:nvSpPr>
        <p:spPr>
          <a:xfrm>
            <a:off x="1098372" y="2148568"/>
            <a:ext cx="1023878" cy="4076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79"/>
              </a:lnSpc>
            </a:pPr>
            <a:r>
              <a:rPr lang="en-US" sz="1200">
                <a:solidFill>
                  <a:srgbClr val="011046"/>
                </a:solidFill>
                <a:latin typeface="Montserrat"/>
                <a:ea typeface="Montserrat"/>
                <a:cs typeface="Montserrat"/>
                <a:sym typeface="Montserrat"/>
              </a:rPr>
              <a:t>Systematic review </a:t>
            </a:r>
          </a:p>
        </p:txBody>
      </p:sp>
      <p:sp>
        <p:nvSpPr>
          <p:cNvPr id="87" name="TextBox 87"/>
          <p:cNvSpPr txBox="1"/>
          <p:nvPr/>
        </p:nvSpPr>
        <p:spPr>
          <a:xfrm>
            <a:off x="2178019" y="1945981"/>
            <a:ext cx="1129977" cy="4076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79"/>
              </a:lnSpc>
              <a:spcBef>
                <a:spcPct val="0"/>
              </a:spcBef>
            </a:pPr>
            <a:r>
              <a:rPr lang="en-US" sz="1200">
                <a:solidFill>
                  <a:srgbClr val="011046"/>
                </a:solidFill>
                <a:latin typeface="Montserrat"/>
                <a:ea typeface="Montserrat"/>
                <a:cs typeface="Montserrat"/>
                <a:sym typeface="Montserrat"/>
              </a:rPr>
              <a:t>Measurement properties</a:t>
            </a:r>
          </a:p>
        </p:txBody>
      </p:sp>
      <p:sp>
        <p:nvSpPr>
          <p:cNvPr id="88" name="TextBox 88"/>
          <p:cNvSpPr txBox="1"/>
          <p:nvPr/>
        </p:nvSpPr>
        <p:spPr>
          <a:xfrm>
            <a:off x="3534094" y="1837954"/>
            <a:ext cx="792714" cy="826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79"/>
              </a:lnSpc>
              <a:spcBef>
                <a:spcPct val="0"/>
              </a:spcBef>
            </a:pPr>
            <a:r>
              <a:rPr lang="en-US" sz="1200">
                <a:solidFill>
                  <a:srgbClr val="011046"/>
                </a:solidFill>
                <a:latin typeface="Montserrat"/>
                <a:ea typeface="Montserrat"/>
                <a:cs typeface="Montserrat"/>
                <a:sym typeface="Montserrat"/>
              </a:rPr>
              <a:t>Derived metrics (e.g. step count)</a:t>
            </a:r>
          </a:p>
        </p:txBody>
      </p:sp>
      <p:sp>
        <p:nvSpPr>
          <p:cNvPr id="89" name="TextBox 89"/>
          <p:cNvSpPr txBox="1"/>
          <p:nvPr/>
        </p:nvSpPr>
        <p:spPr>
          <a:xfrm>
            <a:off x="4620491" y="1750236"/>
            <a:ext cx="820491" cy="6172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79"/>
              </a:lnSpc>
              <a:spcBef>
                <a:spcPct val="0"/>
              </a:spcBef>
            </a:pPr>
            <a:r>
              <a:rPr lang="en-US" sz="1200">
                <a:solidFill>
                  <a:srgbClr val="011046"/>
                </a:solidFill>
                <a:latin typeface="Montserrat"/>
                <a:ea typeface="Montserrat"/>
                <a:cs typeface="Montserrat"/>
                <a:sym typeface="Montserrat"/>
              </a:rPr>
              <a:t>Device (e.g. Fitbit, Apple) </a:t>
            </a:r>
          </a:p>
        </p:txBody>
      </p:sp>
      <p:sp>
        <p:nvSpPr>
          <p:cNvPr id="90" name="TextBox 90"/>
          <p:cNvSpPr txBox="1"/>
          <p:nvPr/>
        </p:nvSpPr>
        <p:spPr>
          <a:xfrm>
            <a:off x="5837356" y="1826186"/>
            <a:ext cx="1465630" cy="6172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79"/>
              </a:lnSpc>
              <a:spcBef>
                <a:spcPct val="0"/>
              </a:spcBef>
            </a:pPr>
            <a:r>
              <a:rPr lang="en-US" sz="1200">
                <a:solidFill>
                  <a:srgbClr val="011046"/>
                </a:solidFill>
                <a:latin typeface="Montserrat"/>
                <a:ea typeface="Montserrat"/>
                <a:cs typeface="Montserrat"/>
                <a:sym typeface="Montserrat"/>
              </a:rPr>
              <a:t>People with knee arthritis/&amp; knee replacement</a:t>
            </a:r>
          </a:p>
        </p:txBody>
      </p:sp>
      <p:sp>
        <p:nvSpPr>
          <p:cNvPr id="91" name="TextBox 91"/>
          <p:cNvSpPr txBox="1"/>
          <p:nvPr/>
        </p:nvSpPr>
        <p:spPr>
          <a:xfrm>
            <a:off x="1063923" y="671327"/>
            <a:ext cx="1536061" cy="1810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09"/>
              </a:lnSpc>
            </a:pPr>
            <a:r>
              <a:rPr lang="en-US" sz="1006" b="1">
                <a:solidFill>
                  <a:srgbClr val="011046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Aim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78348" y="9887029"/>
            <a:ext cx="9144000" cy="2666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COSMIN: COnsensus-based Standards for the selection of health Measurement INstruments</a:t>
            </a:r>
          </a:p>
        </p:txBody>
      </p:sp>
      <p:grpSp>
        <p:nvGrpSpPr>
          <p:cNvPr id="3" name="Group 3"/>
          <p:cNvGrpSpPr/>
          <p:nvPr/>
        </p:nvGrpSpPr>
        <p:grpSpPr>
          <a:xfrm rot="-10800000">
            <a:off x="15862734" y="-3834921"/>
            <a:ext cx="5117231" cy="4369274"/>
            <a:chOff x="0" y="0"/>
            <a:chExt cx="812800" cy="69399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693997"/>
            </a:xfrm>
            <a:custGeom>
              <a:avLst/>
              <a:gdLst/>
              <a:ahLst/>
              <a:cxnLst/>
              <a:rect l="l" t="t" r="r" b="b"/>
              <a:pathLst>
                <a:path w="812800" h="693997">
                  <a:moveTo>
                    <a:pt x="406400" y="0"/>
                  </a:moveTo>
                  <a:lnTo>
                    <a:pt x="812800" y="693997"/>
                  </a:lnTo>
                  <a:lnTo>
                    <a:pt x="0" y="693997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B62713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27000" y="293638"/>
              <a:ext cx="558800" cy="3507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62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526267" y="1359953"/>
            <a:ext cx="14634695" cy="2016180"/>
            <a:chOff x="0" y="0"/>
            <a:chExt cx="4438925" cy="61153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438926" cy="611538"/>
            </a:xfrm>
            <a:custGeom>
              <a:avLst/>
              <a:gdLst/>
              <a:ahLst/>
              <a:cxnLst/>
              <a:rect l="l" t="t" r="r" b="b"/>
              <a:pathLst>
                <a:path w="4438926" h="611538">
                  <a:moveTo>
                    <a:pt x="0" y="0"/>
                  </a:moveTo>
                  <a:lnTo>
                    <a:pt x="4438926" y="0"/>
                  </a:lnTo>
                  <a:lnTo>
                    <a:pt x="4438926" y="611538"/>
                  </a:lnTo>
                  <a:lnTo>
                    <a:pt x="0" y="61153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11046"/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4438925" cy="6401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576962" y="3582902"/>
            <a:ext cx="14584000" cy="2609390"/>
            <a:chOff x="0" y="0"/>
            <a:chExt cx="4423549" cy="79146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423549" cy="791468"/>
            </a:xfrm>
            <a:custGeom>
              <a:avLst/>
              <a:gdLst/>
              <a:ahLst/>
              <a:cxnLst/>
              <a:rect l="l" t="t" r="r" b="b"/>
              <a:pathLst>
                <a:path w="4423549" h="791468">
                  <a:moveTo>
                    <a:pt x="0" y="0"/>
                  </a:moveTo>
                  <a:lnTo>
                    <a:pt x="4423549" y="0"/>
                  </a:lnTo>
                  <a:lnTo>
                    <a:pt x="4423549" y="791468"/>
                  </a:lnTo>
                  <a:lnTo>
                    <a:pt x="0" y="79146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11046"/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28575"/>
              <a:ext cx="4423549" cy="8200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520271" y="1370844"/>
            <a:ext cx="4249441" cy="1942551"/>
            <a:chOff x="0" y="0"/>
            <a:chExt cx="1368194" cy="625444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368194" cy="625444"/>
            </a:xfrm>
            <a:custGeom>
              <a:avLst/>
              <a:gdLst/>
              <a:ahLst/>
              <a:cxnLst/>
              <a:rect l="l" t="t" r="r" b="b"/>
              <a:pathLst>
                <a:path w="1368194" h="625444">
                  <a:moveTo>
                    <a:pt x="0" y="0"/>
                  </a:moveTo>
                  <a:lnTo>
                    <a:pt x="1368194" y="0"/>
                  </a:lnTo>
                  <a:lnTo>
                    <a:pt x="1368194" y="625444"/>
                  </a:lnTo>
                  <a:lnTo>
                    <a:pt x="0" y="625444"/>
                  </a:lnTo>
                  <a:close/>
                </a:path>
              </a:pathLst>
            </a:custGeom>
            <a:solidFill>
              <a:srgbClr val="011046"/>
            </a:solidFill>
            <a:ln w="38100" cap="sq">
              <a:solidFill>
                <a:srgbClr val="262D40"/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1368194" cy="6635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5859209" y="2708526"/>
            <a:ext cx="1684981" cy="3634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39"/>
              </a:lnSpc>
              <a:spcBef>
                <a:spcPct val="0"/>
              </a:spcBef>
            </a:pPr>
            <a:r>
              <a:rPr lang="en-US" sz="2170">
                <a:solidFill>
                  <a:srgbClr val="011046"/>
                </a:solidFill>
                <a:latin typeface="Montserrat"/>
                <a:ea typeface="Montserrat"/>
                <a:cs typeface="Montserrat"/>
                <a:sym typeface="Montserrat"/>
              </a:rPr>
              <a:t>Sufficient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268152" y="2015407"/>
            <a:ext cx="215384" cy="471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64"/>
              </a:lnSpc>
              <a:spcBef>
                <a:spcPct val="0"/>
              </a:spcBef>
            </a:pPr>
            <a:r>
              <a:rPr lang="en-US" sz="2831" b="1">
                <a:solidFill>
                  <a:srgbClr val="00BF1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+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510221" y="2015407"/>
            <a:ext cx="138793" cy="471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64"/>
              </a:lnSpc>
              <a:spcBef>
                <a:spcPct val="0"/>
              </a:spcBef>
            </a:pPr>
            <a:r>
              <a:rPr lang="en-US" sz="2831" b="1">
                <a:solidFill>
                  <a:srgbClr val="FA3A2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-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838616" y="2015407"/>
            <a:ext cx="211852" cy="471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64"/>
              </a:lnSpc>
              <a:spcBef>
                <a:spcPct val="0"/>
              </a:spcBef>
            </a:pPr>
            <a:r>
              <a:rPr lang="en-US" sz="2831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?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8057598" y="2708526"/>
            <a:ext cx="1684981" cy="3634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39"/>
              </a:lnSpc>
              <a:spcBef>
                <a:spcPct val="0"/>
              </a:spcBef>
            </a:pPr>
            <a:r>
              <a:rPr lang="en-US" sz="2170">
                <a:solidFill>
                  <a:srgbClr val="011046"/>
                </a:solidFill>
                <a:latin typeface="Montserrat"/>
                <a:ea typeface="Montserrat"/>
                <a:cs typeface="Montserrat"/>
                <a:sym typeface="Montserrat"/>
              </a:rPr>
              <a:t>Insufficient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9989188" y="2708526"/>
            <a:ext cx="3913482" cy="3634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39"/>
              </a:lnSpc>
              <a:spcBef>
                <a:spcPct val="0"/>
              </a:spcBef>
            </a:pPr>
            <a:r>
              <a:rPr lang="en-US" sz="2170">
                <a:solidFill>
                  <a:srgbClr val="011046"/>
                </a:solidFill>
                <a:latin typeface="Montserrat"/>
                <a:ea typeface="Montserrat"/>
                <a:cs typeface="Montserrat"/>
                <a:sym typeface="Montserrat"/>
              </a:rPr>
              <a:t>Cannot be determined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4981715" y="3740058"/>
            <a:ext cx="2393994" cy="1109246"/>
            <a:chOff x="0" y="0"/>
            <a:chExt cx="770795" cy="357144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770795" cy="357144"/>
            </a:xfrm>
            <a:custGeom>
              <a:avLst/>
              <a:gdLst/>
              <a:ahLst/>
              <a:cxnLst/>
              <a:rect l="l" t="t" r="r" b="b"/>
              <a:pathLst>
                <a:path w="770795" h="357144">
                  <a:moveTo>
                    <a:pt x="0" y="0"/>
                  </a:moveTo>
                  <a:lnTo>
                    <a:pt x="770795" y="0"/>
                  </a:lnTo>
                  <a:lnTo>
                    <a:pt x="770795" y="357144"/>
                  </a:lnTo>
                  <a:lnTo>
                    <a:pt x="0" y="35714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262D40"/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38100"/>
              <a:ext cx="770795" cy="3952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5098981" y="3882595"/>
            <a:ext cx="484844" cy="484844"/>
            <a:chOff x="0" y="0"/>
            <a:chExt cx="812800" cy="8128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00BF15"/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5241711" y="3834970"/>
            <a:ext cx="215384" cy="471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64"/>
              </a:lnSpc>
              <a:spcBef>
                <a:spcPct val="0"/>
              </a:spcBef>
            </a:pPr>
            <a:r>
              <a:rPr lang="en-US" sz="2831" b="1">
                <a:solidFill>
                  <a:srgbClr val="00BF1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+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5756491" y="5190404"/>
            <a:ext cx="1023322" cy="345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48"/>
              </a:lnSpc>
              <a:spcBef>
                <a:spcPct val="0"/>
              </a:spcBef>
            </a:pPr>
            <a:r>
              <a:rPr lang="en-US" sz="1963" b="1">
                <a:solidFill>
                  <a:srgbClr val="00BF1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High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0760980" y="5144528"/>
            <a:ext cx="799245" cy="345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48"/>
              </a:lnSpc>
              <a:spcBef>
                <a:spcPct val="0"/>
              </a:spcBef>
            </a:pPr>
            <a:r>
              <a:rPr lang="en-US" sz="1963" b="1">
                <a:solidFill>
                  <a:srgbClr val="FF914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Low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2981757" y="5058274"/>
            <a:ext cx="1684981" cy="345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48"/>
              </a:lnSpc>
              <a:spcBef>
                <a:spcPct val="0"/>
              </a:spcBef>
            </a:pPr>
            <a:r>
              <a:rPr lang="en-US" sz="1963" b="1">
                <a:solidFill>
                  <a:srgbClr val="FA3A2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Very low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731188" y="1434338"/>
            <a:ext cx="4082818" cy="9077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46"/>
              </a:lnSpc>
              <a:spcBef>
                <a:spcPct val="0"/>
              </a:spcBef>
            </a:pPr>
            <a:r>
              <a:rPr lang="en-US" sz="2604">
                <a:solidFill>
                  <a:srgbClr val="F6F6F6"/>
                </a:solidFill>
                <a:latin typeface="Montserrat"/>
                <a:ea typeface="Montserrat"/>
                <a:cs typeface="Montserrat"/>
                <a:sym typeface="Montserrat"/>
              </a:rPr>
              <a:t>Rating of Measurement property results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782372" y="2320418"/>
            <a:ext cx="3479050" cy="9077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46"/>
              </a:lnSpc>
              <a:spcBef>
                <a:spcPct val="0"/>
              </a:spcBef>
            </a:pPr>
            <a:r>
              <a:rPr lang="en-US" sz="2604">
                <a:solidFill>
                  <a:srgbClr val="F6F6F6"/>
                </a:solidFill>
                <a:latin typeface="Montserrat"/>
                <a:ea typeface="Montserrat"/>
                <a:cs typeface="Montserrat"/>
                <a:sym typeface="Montserrat"/>
              </a:rPr>
              <a:t>(COSMIN Criteria for good)</a:t>
            </a:r>
          </a:p>
        </p:txBody>
      </p:sp>
      <p:grpSp>
        <p:nvGrpSpPr>
          <p:cNvPr id="33" name="Group 33"/>
          <p:cNvGrpSpPr/>
          <p:nvPr/>
        </p:nvGrpSpPr>
        <p:grpSpPr>
          <a:xfrm>
            <a:off x="576962" y="3599444"/>
            <a:ext cx="4291999" cy="2499721"/>
            <a:chOff x="0" y="0"/>
            <a:chExt cx="1381896" cy="804836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1381896" cy="804836"/>
            </a:xfrm>
            <a:custGeom>
              <a:avLst/>
              <a:gdLst/>
              <a:ahLst/>
              <a:cxnLst/>
              <a:rect l="l" t="t" r="r" b="b"/>
              <a:pathLst>
                <a:path w="1381896" h="804836">
                  <a:moveTo>
                    <a:pt x="0" y="0"/>
                  </a:moveTo>
                  <a:lnTo>
                    <a:pt x="1381896" y="0"/>
                  </a:lnTo>
                  <a:lnTo>
                    <a:pt x="1381896" y="804836"/>
                  </a:lnTo>
                  <a:lnTo>
                    <a:pt x="0" y="804836"/>
                  </a:lnTo>
                  <a:close/>
                </a:path>
              </a:pathLst>
            </a:custGeom>
            <a:solidFill>
              <a:srgbClr val="011046"/>
            </a:solidFill>
            <a:ln w="38100" cap="sq">
              <a:solidFill>
                <a:srgbClr val="262D40"/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0" y="-38100"/>
              <a:ext cx="1381896" cy="8429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6" name="TextBox 36"/>
          <p:cNvSpPr txBox="1"/>
          <p:nvPr/>
        </p:nvSpPr>
        <p:spPr>
          <a:xfrm>
            <a:off x="827500" y="3796834"/>
            <a:ext cx="3479050" cy="4446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46"/>
              </a:lnSpc>
              <a:spcBef>
                <a:spcPct val="0"/>
              </a:spcBef>
            </a:pPr>
            <a:r>
              <a:rPr lang="en-US" sz="2604">
                <a:solidFill>
                  <a:srgbClr val="F6F6F6"/>
                </a:solidFill>
                <a:latin typeface="Montserrat"/>
                <a:ea typeface="Montserrat"/>
                <a:cs typeface="Montserrat"/>
                <a:sym typeface="Montserrat"/>
              </a:rPr>
              <a:t>Level of Evidence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835770" y="4433124"/>
            <a:ext cx="3917400" cy="9077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46"/>
              </a:lnSpc>
              <a:spcBef>
                <a:spcPct val="0"/>
              </a:spcBef>
            </a:pPr>
            <a:r>
              <a:rPr lang="en-US" sz="2604">
                <a:solidFill>
                  <a:srgbClr val="F6F6F6"/>
                </a:solidFill>
                <a:latin typeface="Montserrat"/>
                <a:ea typeface="Montserrat"/>
                <a:cs typeface="Montserrat"/>
                <a:sym typeface="Montserrat"/>
              </a:rPr>
              <a:t>(COSMIN’s modified GRADE)</a:t>
            </a:r>
          </a:p>
        </p:txBody>
      </p:sp>
      <p:grpSp>
        <p:nvGrpSpPr>
          <p:cNvPr id="38" name="Group 38"/>
          <p:cNvGrpSpPr/>
          <p:nvPr/>
        </p:nvGrpSpPr>
        <p:grpSpPr>
          <a:xfrm>
            <a:off x="5656190" y="3882595"/>
            <a:ext cx="484844" cy="484844"/>
            <a:chOff x="0" y="0"/>
            <a:chExt cx="812800" cy="812800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00BF15"/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41" name="TextBox 41"/>
          <p:cNvSpPr txBox="1"/>
          <p:nvPr/>
        </p:nvSpPr>
        <p:spPr>
          <a:xfrm>
            <a:off x="5798864" y="3834970"/>
            <a:ext cx="215384" cy="471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64"/>
              </a:lnSpc>
              <a:spcBef>
                <a:spcPct val="0"/>
              </a:spcBef>
            </a:pPr>
            <a:r>
              <a:rPr lang="en-US" sz="2831" b="1">
                <a:solidFill>
                  <a:srgbClr val="00BF1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+</a:t>
            </a:r>
          </a:p>
        </p:txBody>
      </p:sp>
      <p:grpSp>
        <p:nvGrpSpPr>
          <p:cNvPr id="42" name="Group 42"/>
          <p:cNvGrpSpPr/>
          <p:nvPr/>
        </p:nvGrpSpPr>
        <p:grpSpPr>
          <a:xfrm>
            <a:off x="6207796" y="3882595"/>
            <a:ext cx="484844" cy="484844"/>
            <a:chOff x="0" y="0"/>
            <a:chExt cx="812800" cy="812800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00BF15"/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44" name="TextBox 4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45" name="TextBox 45"/>
          <p:cNvSpPr txBox="1"/>
          <p:nvPr/>
        </p:nvSpPr>
        <p:spPr>
          <a:xfrm>
            <a:off x="6356073" y="3834970"/>
            <a:ext cx="215384" cy="471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64"/>
              </a:lnSpc>
              <a:spcBef>
                <a:spcPct val="0"/>
              </a:spcBef>
            </a:pPr>
            <a:r>
              <a:rPr lang="en-US" sz="2831" b="1">
                <a:solidFill>
                  <a:srgbClr val="00BF1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+</a:t>
            </a:r>
          </a:p>
        </p:txBody>
      </p:sp>
      <p:grpSp>
        <p:nvGrpSpPr>
          <p:cNvPr id="46" name="Group 46"/>
          <p:cNvGrpSpPr/>
          <p:nvPr/>
        </p:nvGrpSpPr>
        <p:grpSpPr>
          <a:xfrm>
            <a:off x="6741993" y="3882595"/>
            <a:ext cx="484844" cy="484844"/>
            <a:chOff x="0" y="0"/>
            <a:chExt cx="812800" cy="812800"/>
          </a:xfrm>
        </p:grpSpPr>
        <p:sp>
          <p:nvSpPr>
            <p:cNvPr id="47" name="Freeform 4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00BF15"/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48" name="TextBox 4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49" name="TextBox 49"/>
          <p:cNvSpPr txBox="1"/>
          <p:nvPr/>
        </p:nvSpPr>
        <p:spPr>
          <a:xfrm>
            <a:off x="6876723" y="3834970"/>
            <a:ext cx="215384" cy="471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64"/>
              </a:lnSpc>
              <a:spcBef>
                <a:spcPct val="0"/>
              </a:spcBef>
            </a:pPr>
            <a:r>
              <a:rPr lang="en-US" sz="2831" b="1">
                <a:solidFill>
                  <a:srgbClr val="00BF1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+</a:t>
            </a:r>
          </a:p>
        </p:txBody>
      </p:sp>
      <p:grpSp>
        <p:nvGrpSpPr>
          <p:cNvPr id="50" name="Group 50"/>
          <p:cNvGrpSpPr/>
          <p:nvPr/>
        </p:nvGrpSpPr>
        <p:grpSpPr>
          <a:xfrm>
            <a:off x="7491500" y="3731787"/>
            <a:ext cx="2393994" cy="1117517"/>
            <a:chOff x="0" y="0"/>
            <a:chExt cx="770795" cy="359807"/>
          </a:xfrm>
        </p:grpSpPr>
        <p:sp>
          <p:nvSpPr>
            <p:cNvPr id="51" name="Freeform 51"/>
            <p:cNvSpPr/>
            <p:nvPr/>
          </p:nvSpPr>
          <p:spPr>
            <a:xfrm>
              <a:off x="0" y="0"/>
              <a:ext cx="770795" cy="359807"/>
            </a:xfrm>
            <a:custGeom>
              <a:avLst/>
              <a:gdLst/>
              <a:ahLst/>
              <a:cxnLst/>
              <a:rect l="l" t="t" r="r" b="b"/>
              <a:pathLst>
                <a:path w="770795" h="359807">
                  <a:moveTo>
                    <a:pt x="0" y="0"/>
                  </a:moveTo>
                  <a:lnTo>
                    <a:pt x="770795" y="0"/>
                  </a:lnTo>
                  <a:lnTo>
                    <a:pt x="770795" y="359807"/>
                  </a:lnTo>
                  <a:lnTo>
                    <a:pt x="0" y="35980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262D40"/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52" name="TextBox 52"/>
            <p:cNvSpPr txBox="1"/>
            <p:nvPr/>
          </p:nvSpPr>
          <p:spPr>
            <a:xfrm>
              <a:off x="0" y="-38100"/>
              <a:ext cx="770795" cy="3979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3" name="Group 53"/>
          <p:cNvGrpSpPr/>
          <p:nvPr/>
        </p:nvGrpSpPr>
        <p:grpSpPr>
          <a:xfrm>
            <a:off x="7608766" y="3882595"/>
            <a:ext cx="484844" cy="484844"/>
            <a:chOff x="0" y="0"/>
            <a:chExt cx="812800" cy="812800"/>
          </a:xfrm>
        </p:grpSpPr>
        <p:sp>
          <p:nvSpPr>
            <p:cNvPr id="54" name="Freeform 5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00BF15"/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55" name="TextBox 5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56" name="TextBox 56"/>
          <p:cNvSpPr txBox="1"/>
          <p:nvPr/>
        </p:nvSpPr>
        <p:spPr>
          <a:xfrm>
            <a:off x="7751496" y="3834970"/>
            <a:ext cx="215384" cy="471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64"/>
              </a:lnSpc>
              <a:spcBef>
                <a:spcPct val="0"/>
              </a:spcBef>
            </a:pPr>
            <a:r>
              <a:rPr lang="en-US" sz="2831" b="1">
                <a:solidFill>
                  <a:srgbClr val="00BF1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+</a:t>
            </a:r>
          </a:p>
        </p:txBody>
      </p:sp>
      <p:grpSp>
        <p:nvGrpSpPr>
          <p:cNvPr id="57" name="Group 57"/>
          <p:cNvGrpSpPr/>
          <p:nvPr/>
        </p:nvGrpSpPr>
        <p:grpSpPr>
          <a:xfrm>
            <a:off x="8165975" y="3882595"/>
            <a:ext cx="484844" cy="484844"/>
            <a:chOff x="0" y="0"/>
            <a:chExt cx="812800" cy="812800"/>
          </a:xfrm>
        </p:grpSpPr>
        <p:sp>
          <p:nvSpPr>
            <p:cNvPr id="58" name="Freeform 5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00BF15"/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59" name="TextBox 5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60" name="TextBox 60"/>
          <p:cNvSpPr txBox="1"/>
          <p:nvPr/>
        </p:nvSpPr>
        <p:spPr>
          <a:xfrm>
            <a:off x="8308649" y="3834970"/>
            <a:ext cx="215384" cy="471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64"/>
              </a:lnSpc>
              <a:spcBef>
                <a:spcPct val="0"/>
              </a:spcBef>
            </a:pPr>
            <a:r>
              <a:rPr lang="en-US" sz="2831" b="1">
                <a:solidFill>
                  <a:srgbClr val="00BF1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+</a:t>
            </a:r>
          </a:p>
        </p:txBody>
      </p:sp>
      <p:grpSp>
        <p:nvGrpSpPr>
          <p:cNvPr id="61" name="Group 61"/>
          <p:cNvGrpSpPr/>
          <p:nvPr/>
        </p:nvGrpSpPr>
        <p:grpSpPr>
          <a:xfrm>
            <a:off x="8717581" y="3882595"/>
            <a:ext cx="484844" cy="484844"/>
            <a:chOff x="0" y="0"/>
            <a:chExt cx="812800" cy="812800"/>
          </a:xfrm>
        </p:grpSpPr>
        <p:sp>
          <p:nvSpPr>
            <p:cNvPr id="62" name="Freeform 6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00BF15"/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63" name="TextBox 6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64" name="TextBox 64"/>
          <p:cNvSpPr txBox="1"/>
          <p:nvPr/>
        </p:nvSpPr>
        <p:spPr>
          <a:xfrm>
            <a:off x="8865858" y="3834970"/>
            <a:ext cx="215384" cy="471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64"/>
              </a:lnSpc>
              <a:spcBef>
                <a:spcPct val="0"/>
              </a:spcBef>
            </a:pPr>
            <a:r>
              <a:rPr lang="en-US" sz="2831" b="1">
                <a:solidFill>
                  <a:srgbClr val="00BF1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+</a:t>
            </a:r>
          </a:p>
        </p:txBody>
      </p:sp>
      <p:grpSp>
        <p:nvGrpSpPr>
          <p:cNvPr id="65" name="Group 65"/>
          <p:cNvGrpSpPr/>
          <p:nvPr/>
        </p:nvGrpSpPr>
        <p:grpSpPr>
          <a:xfrm>
            <a:off x="9251778" y="3882595"/>
            <a:ext cx="484844" cy="484844"/>
            <a:chOff x="0" y="0"/>
            <a:chExt cx="812800" cy="812800"/>
          </a:xfrm>
        </p:grpSpPr>
        <p:sp>
          <p:nvSpPr>
            <p:cNvPr id="66" name="Freeform 6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00BF15"/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67" name="TextBox 6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68" name="TextBox 68"/>
          <p:cNvSpPr txBox="1"/>
          <p:nvPr/>
        </p:nvSpPr>
        <p:spPr>
          <a:xfrm>
            <a:off x="7851188" y="5190404"/>
            <a:ext cx="1684981" cy="345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48"/>
              </a:lnSpc>
              <a:spcBef>
                <a:spcPct val="0"/>
              </a:spcBef>
            </a:pPr>
            <a:r>
              <a:rPr lang="en-US" sz="1963" b="1">
                <a:solidFill>
                  <a:srgbClr val="F7D01C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Moderate</a:t>
            </a:r>
          </a:p>
        </p:txBody>
      </p:sp>
      <p:grpSp>
        <p:nvGrpSpPr>
          <p:cNvPr id="69" name="Group 69"/>
          <p:cNvGrpSpPr/>
          <p:nvPr/>
        </p:nvGrpSpPr>
        <p:grpSpPr>
          <a:xfrm>
            <a:off x="9959931" y="3731787"/>
            <a:ext cx="2393994" cy="1117517"/>
            <a:chOff x="0" y="0"/>
            <a:chExt cx="770795" cy="359807"/>
          </a:xfrm>
        </p:grpSpPr>
        <p:sp>
          <p:nvSpPr>
            <p:cNvPr id="70" name="Freeform 70"/>
            <p:cNvSpPr/>
            <p:nvPr/>
          </p:nvSpPr>
          <p:spPr>
            <a:xfrm>
              <a:off x="0" y="0"/>
              <a:ext cx="770795" cy="359807"/>
            </a:xfrm>
            <a:custGeom>
              <a:avLst/>
              <a:gdLst/>
              <a:ahLst/>
              <a:cxnLst/>
              <a:rect l="l" t="t" r="r" b="b"/>
              <a:pathLst>
                <a:path w="770795" h="359807">
                  <a:moveTo>
                    <a:pt x="0" y="0"/>
                  </a:moveTo>
                  <a:lnTo>
                    <a:pt x="770795" y="0"/>
                  </a:lnTo>
                  <a:lnTo>
                    <a:pt x="770795" y="359807"/>
                  </a:lnTo>
                  <a:lnTo>
                    <a:pt x="0" y="35980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262D40"/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71" name="TextBox 71"/>
            <p:cNvSpPr txBox="1"/>
            <p:nvPr/>
          </p:nvSpPr>
          <p:spPr>
            <a:xfrm>
              <a:off x="0" y="-38100"/>
              <a:ext cx="770795" cy="3979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2" name="Group 72"/>
          <p:cNvGrpSpPr/>
          <p:nvPr/>
        </p:nvGrpSpPr>
        <p:grpSpPr>
          <a:xfrm>
            <a:off x="10118551" y="3882595"/>
            <a:ext cx="484844" cy="484844"/>
            <a:chOff x="0" y="0"/>
            <a:chExt cx="812800" cy="812800"/>
          </a:xfrm>
        </p:grpSpPr>
        <p:sp>
          <p:nvSpPr>
            <p:cNvPr id="73" name="Freeform 7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00BF15"/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74" name="TextBox 7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75" name="TextBox 75"/>
          <p:cNvSpPr txBox="1"/>
          <p:nvPr/>
        </p:nvSpPr>
        <p:spPr>
          <a:xfrm>
            <a:off x="10261281" y="3834970"/>
            <a:ext cx="215384" cy="471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64"/>
              </a:lnSpc>
              <a:spcBef>
                <a:spcPct val="0"/>
              </a:spcBef>
            </a:pPr>
            <a:r>
              <a:rPr lang="en-US" sz="2831" b="1">
                <a:solidFill>
                  <a:srgbClr val="00BF1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+</a:t>
            </a:r>
          </a:p>
        </p:txBody>
      </p:sp>
      <p:grpSp>
        <p:nvGrpSpPr>
          <p:cNvPr id="76" name="Group 76"/>
          <p:cNvGrpSpPr/>
          <p:nvPr/>
        </p:nvGrpSpPr>
        <p:grpSpPr>
          <a:xfrm>
            <a:off x="10675760" y="3882595"/>
            <a:ext cx="484844" cy="484844"/>
            <a:chOff x="0" y="0"/>
            <a:chExt cx="812800" cy="812800"/>
          </a:xfrm>
        </p:grpSpPr>
        <p:sp>
          <p:nvSpPr>
            <p:cNvPr id="77" name="Freeform 7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00BF15"/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78" name="TextBox 7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79" name="TextBox 79"/>
          <p:cNvSpPr txBox="1"/>
          <p:nvPr/>
        </p:nvSpPr>
        <p:spPr>
          <a:xfrm>
            <a:off x="10818434" y="3834970"/>
            <a:ext cx="215384" cy="471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64"/>
              </a:lnSpc>
              <a:spcBef>
                <a:spcPct val="0"/>
              </a:spcBef>
            </a:pPr>
            <a:r>
              <a:rPr lang="en-US" sz="2831" b="1">
                <a:solidFill>
                  <a:srgbClr val="00BF1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+</a:t>
            </a:r>
          </a:p>
        </p:txBody>
      </p:sp>
      <p:grpSp>
        <p:nvGrpSpPr>
          <p:cNvPr id="80" name="Group 80"/>
          <p:cNvGrpSpPr/>
          <p:nvPr/>
        </p:nvGrpSpPr>
        <p:grpSpPr>
          <a:xfrm>
            <a:off x="11227366" y="3882595"/>
            <a:ext cx="484844" cy="484844"/>
            <a:chOff x="0" y="0"/>
            <a:chExt cx="812800" cy="812800"/>
          </a:xfrm>
        </p:grpSpPr>
        <p:sp>
          <p:nvSpPr>
            <p:cNvPr id="81" name="Freeform 8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00BF15"/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82" name="TextBox 8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83" name="Group 83"/>
          <p:cNvGrpSpPr/>
          <p:nvPr/>
        </p:nvGrpSpPr>
        <p:grpSpPr>
          <a:xfrm>
            <a:off x="11761562" y="3882595"/>
            <a:ext cx="484844" cy="484844"/>
            <a:chOff x="0" y="0"/>
            <a:chExt cx="812800" cy="812800"/>
          </a:xfrm>
        </p:grpSpPr>
        <p:sp>
          <p:nvSpPr>
            <p:cNvPr id="84" name="Freeform 8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00BF15"/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85" name="TextBox 8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86" name="Group 86"/>
          <p:cNvGrpSpPr/>
          <p:nvPr/>
        </p:nvGrpSpPr>
        <p:grpSpPr>
          <a:xfrm>
            <a:off x="12469716" y="3723718"/>
            <a:ext cx="2393994" cy="1117517"/>
            <a:chOff x="0" y="0"/>
            <a:chExt cx="770795" cy="359807"/>
          </a:xfrm>
        </p:grpSpPr>
        <p:sp>
          <p:nvSpPr>
            <p:cNvPr id="87" name="Freeform 87"/>
            <p:cNvSpPr/>
            <p:nvPr/>
          </p:nvSpPr>
          <p:spPr>
            <a:xfrm>
              <a:off x="0" y="0"/>
              <a:ext cx="770795" cy="359807"/>
            </a:xfrm>
            <a:custGeom>
              <a:avLst/>
              <a:gdLst/>
              <a:ahLst/>
              <a:cxnLst/>
              <a:rect l="l" t="t" r="r" b="b"/>
              <a:pathLst>
                <a:path w="770795" h="359807">
                  <a:moveTo>
                    <a:pt x="0" y="0"/>
                  </a:moveTo>
                  <a:lnTo>
                    <a:pt x="770795" y="0"/>
                  </a:lnTo>
                  <a:lnTo>
                    <a:pt x="770795" y="359807"/>
                  </a:lnTo>
                  <a:lnTo>
                    <a:pt x="0" y="35980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262D40"/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88" name="TextBox 88"/>
            <p:cNvSpPr txBox="1"/>
            <p:nvPr/>
          </p:nvSpPr>
          <p:spPr>
            <a:xfrm>
              <a:off x="0" y="-38100"/>
              <a:ext cx="770795" cy="3979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9" name="Group 89"/>
          <p:cNvGrpSpPr/>
          <p:nvPr/>
        </p:nvGrpSpPr>
        <p:grpSpPr>
          <a:xfrm>
            <a:off x="12628336" y="3882595"/>
            <a:ext cx="484844" cy="484844"/>
            <a:chOff x="0" y="0"/>
            <a:chExt cx="812800" cy="812800"/>
          </a:xfrm>
        </p:grpSpPr>
        <p:sp>
          <p:nvSpPr>
            <p:cNvPr id="90" name="Freeform 9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00BF15"/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91" name="TextBox 9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92" name="TextBox 92"/>
          <p:cNvSpPr txBox="1"/>
          <p:nvPr/>
        </p:nvSpPr>
        <p:spPr>
          <a:xfrm>
            <a:off x="12771066" y="3834970"/>
            <a:ext cx="215384" cy="471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64"/>
              </a:lnSpc>
              <a:spcBef>
                <a:spcPct val="0"/>
              </a:spcBef>
            </a:pPr>
            <a:r>
              <a:rPr lang="en-US" sz="2831" b="1">
                <a:solidFill>
                  <a:srgbClr val="00BF1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+</a:t>
            </a:r>
          </a:p>
        </p:txBody>
      </p:sp>
      <p:grpSp>
        <p:nvGrpSpPr>
          <p:cNvPr id="93" name="Group 93"/>
          <p:cNvGrpSpPr/>
          <p:nvPr/>
        </p:nvGrpSpPr>
        <p:grpSpPr>
          <a:xfrm>
            <a:off x="13223223" y="3882595"/>
            <a:ext cx="484844" cy="484844"/>
            <a:chOff x="0" y="0"/>
            <a:chExt cx="812800" cy="812800"/>
          </a:xfrm>
        </p:grpSpPr>
        <p:sp>
          <p:nvSpPr>
            <p:cNvPr id="94" name="Freeform 9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00BF15"/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95" name="TextBox 9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96" name="Group 96"/>
          <p:cNvGrpSpPr/>
          <p:nvPr/>
        </p:nvGrpSpPr>
        <p:grpSpPr>
          <a:xfrm>
            <a:off x="13766092" y="3882595"/>
            <a:ext cx="484844" cy="484844"/>
            <a:chOff x="0" y="0"/>
            <a:chExt cx="812800" cy="812800"/>
          </a:xfrm>
        </p:grpSpPr>
        <p:sp>
          <p:nvSpPr>
            <p:cNvPr id="97" name="Freeform 9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00BF15"/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98" name="TextBox 9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99" name="Group 99"/>
          <p:cNvGrpSpPr/>
          <p:nvPr/>
        </p:nvGrpSpPr>
        <p:grpSpPr>
          <a:xfrm>
            <a:off x="14317102" y="3882595"/>
            <a:ext cx="484844" cy="484844"/>
            <a:chOff x="0" y="0"/>
            <a:chExt cx="812800" cy="812800"/>
          </a:xfrm>
        </p:grpSpPr>
        <p:sp>
          <p:nvSpPr>
            <p:cNvPr id="100" name="Freeform 10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00BF15"/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01" name="TextBox 10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102" name="Freeform 102"/>
          <p:cNvSpPr/>
          <p:nvPr/>
        </p:nvSpPr>
        <p:spPr>
          <a:xfrm>
            <a:off x="3960974" y="2601829"/>
            <a:ext cx="543358" cy="614911"/>
          </a:xfrm>
          <a:custGeom>
            <a:avLst/>
            <a:gdLst/>
            <a:ahLst/>
            <a:cxnLst/>
            <a:rect l="l" t="t" r="r" b="b"/>
            <a:pathLst>
              <a:path w="543358" h="614911">
                <a:moveTo>
                  <a:pt x="0" y="0"/>
                </a:moveTo>
                <a:lnTo>
                  <a:pt x="543358" y="0"/>
                </a:lnTo>
                <a:lnTo>
                  <a:pt x="543358" y="614911"/>
                </a:lnTo>
                <a:lnTo>
                  <a:pt x="0" y="6149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03" name="Freeform 103"/>
          <p:cNvSpPr/>
          <p:nvPr/>
        </p:nvSpPr>
        <p:spPr>
          <a:xfrm>
            <a:off x="4007694" y="5340906"/>
            <a:ext cx="507456" cy="574281"/>
          </a:xfrm>
          <a:custGeom>
            <a:avLst/>
            <a:gdLst/>
            <a:ahLst/>
            <a:cxnLst/>
            <a:rect l="l" t="t" r="r" b="b"/>
            <a:pathLst>
              <a:path w="507456" h="574281">
                <a:moveTo>
                  <a:pt x="0" y="0"/>
                </a:moveTo>
                <a:lnTo>
                  <a:pt x="507456" y="0"/>
                </a:lnTo>
                <a:lnTo>
                  <a:pt x="507456" y="574282"/>
                </a:lnTo>
                <a:lnTo>
                  <a:pt x="0" y="5742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104" name="Group 104"/>
          <p:cNvGrpSpPr/>
          <p:nvPr/>
        </p:nvGrpSpPr>
        <p:grpSpPr>
          <a:xfrm rot="-10800000">
            <a:off x="16015134" y="-3682521"/>
            <a:ext cx="5117231" cy="4369274"/>
            <a:chOff x="0" y="0"/>
            <a:chExt cx="812800" cy="693997"/>
          </a:xfrm>
        </p:grpSpPr>
        <p:sp>
          <p:nvSpPr>
            <p:cNvPr id="105" name="Freeform 105"/>
            <p:cNvSpPr/>
            <p:nvPr/>
          </p:nvSpPr>
          <p:spPr>
            <a:xfrm>
              <a:off x="0" y="0"/>
              <a:ext cx="812800" cy="693997"/>
            </a:xfrm>
            <a:custGeom>
              <a:avLst/>
              <a:gdLst/>
              <a:ahLst/>
              <a:cxnLst/>
              <a:rect l="l" t="t" r="r" b="b"/>
              <a:pathLst>
                <a:path w="812800" h="693997">
                  <a:moveTo>
                    <a:pt x="406400" y="0"/>
                  </a:moveTo>
                  <a:lnTo>
                    <a:pt x="812800" y="693997"/>
                  </a:lnTo>
                  <a:lnTo>
                    <a:pt x="0" y="693997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B62713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106" name="TextBox 106"/>
            <p:cNvSpPr txBox="1"/>
            <p:nvPr/>
          </p:nvSpPr>
          <p:spPr>
            <a:xfrm>
              <a:off x="127000" y="293638"/>
              <a:ext cx="558800" cy="3507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62"/>
                </a:lnSpc>
              </a:pPr>
              <a:endParaRPr/>
            </a:p>
          </p:txBody>
        </p:sp>
      </p:grpSp>
      <p:grpSp>
        <p:nvGrpSpPr>
          <p:cNvPr id="107" name="Group 107"/>
          <p:cNvGrpSpPr/>
          <p:nvPr/>
        </p:nvGrpSpPr>
        <p:grpSpPr>
          <a:xfrm>
            <a:off x="416341" y="6705906"/>
            <a:ext cx="241569" cy="241569"/>
            <a:chOff x="0" y="0"/>
            <a:chExt cx="50173" cy="50173"/>
          </a:xfrm>
        </p:grpSpPr>
        <p:sp>
          <p:nvSpPr>
            <p:cNvPr id="108" name="Freeform 108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00BF15"/>
            </a:solidFill>
            <a:ln w="38100" cap="sq">
              <a:solidFill>
                <a:srgbClr val="00BF15"/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09" name="TextBox 109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0" name="TextBox 110"/>
          <p:cNvSpPr txBox="1"/>
          <p:nvPr/>
        </p:nvSpPr>
        <p:spPr>
          <a:xfrm>
            <a:off x="892232" y="6649492"/>
            <a:ext cx="3929133" cy="2925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337"/>
              </a:lnSpc>
              <a:spcBef>
                <a:spcPct val="0"/>
              </a:spcBef>
            </a:pPr>
            <a:r>
              <a:rPr lang="en-US" sz="1669" b="1">
                <a:solidFill>
                  <a:srgbClr val="000000"/>
                </a:solidFill>
                <a:latin typeface="Gordita Bold"/>
                <a:ea typeface="Gordita Bold"/>
                <a:cs typeface="Gordita Bold"/>
                <a:sym typeface="Gordita Bold"/>
              </a:rPr>
              <a:t>High/Mod Sufficient</a:t>
            </a:r>
          </a:p>
        </p:txBody>
      </p:sp>
      <p:grpSp>
        <p:nvGrpSpPr>
          <p:cNvPr id="111" name="Group 111"/>
          <p:cNvGrpSpPr/>
          <p:nvPr/>
        </p:nvGrpSpPr>
        <p:grpSpPr>
          <a:xfrm>
            <a:off x="429833" y="7679820"/>
            <a:ext cx="241569" cy="241569"/>
            <a:chOff x="0" y="0"/>
            <a:chExt cx="50173" cy="50173"/>
          </a:xfrm>
        </p:grpSpPr>
        <p:sp>
          <p:nvSpPr>
            <p:cNvPr id="112" name="Freeform 112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EA0000">
                <a:alpha val="98824"/>
              </a:srgbClr>
            </a:solidFill>
            <a:ln w="38100" cap="sq">
              <a:solidFill>
                <a:srgbClr val="EA0000">
                  <a:alpha val="98824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13" name="TextBox 113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4" name="TextBox 114"/>
          <p:cNvSpPr txBox="1"/>
          <p:nvPr/>
        </p:nvSpPr>
        <p:spPr>
          <a:xfrm>
            <a:off x="895359" y="7652012"/>
            <a:ext cx="8637234" cy="2925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337"/>
              </a:lnSpc>
              <a:spcBef>
                <a:spcPct val="0"/>
              </a:spcBef>
            </a:pPr>
            <a:r>
              <a:rPr lang="en-US" sz="1669" b="1">
                <a:solidFill>
                  <a:srgbClr val="000000"/>
                </a:solidFill>
                <a:latin typeface="Gordita Bold"/>
                <a:ea typeface="Gordita Bold"/>
                <a:cs typeface="Gordita Bold"/>
                <a:sym typeface="Gordita Bold"/>
              </a:rPr>
              <a:t>High/Mod Insufficient</a:t>
            </a:r>
          </a:p>
        </p:txBody>
      </p:sp>
      <p:grpSp>
        <p:nvGrpSpPr>
          <p:cNvPr id="115" name="Group 115"/>
          <p:cNvGrpSpPr/>
          <p:nvPr/>
        </p:nvGrpSpPr>
        <p:grpSpPr>
          <a:xfrm>
            <a:off x="416341" y="7114982"/>
            <a:ext cx="241569" cy="241569"/>
            <a:chOff x="0" y="0"/>
            <a:chExt cx="50173" cy="50173"/>
          </a:xfrm>
        </p:grpSpPr>
        <p:sp>
          <p:nvSpPr>
            <p:cNvPr id="116" name="Freeform 116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89FF00"/>
            </a:solidFill>
            <a:ln w="38100" cap="sq">
              <a:solidFill>
                <a:srgbClr val="89FF00"/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17" name="TextBox 117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8" name="TextBox 118"/>
          <p:cNvSpPr txBox="1"/>
          <p:nvPr/>
        </p:nvSpPr>
        <p:spPr>
          <a:xfrm>
            <a:off x="843918" y="7064020"/>
            <a:ext cx="2962857" cy="2925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337"/>
              </a:lnSpc>
              <a:spcBef>
                <a:spcPct val="0"/>
              </a:spcBef>
            </a:pPr>
            <a:r>
              <a:rPr lang="en-US" sz="1669" b="1">
                <a:solidFill>
                  <a:srgbClr val="000000"/>
                </a:solidFill>
                <a:latin typeface="Gordita Bold"/>
                <a:ea typeface="Gordita Bold"/>
                <a:cs typeface="Gordita Bold"/>
                <a:sym typeface="Gordita Bold"/>
              </a:rPr>
              <a:t> Low/VeryLow Sufficient</a:t>
            </a:r>
          </a:p>
        </p:txBody>
      </p:sp>
      <p:grpSp>
        <p:nvGrpSpPr>
          <p:cNvPr id="119" name="Group 119"/>
          <p:cNvGrpSpPr/>
          <p:nvPr/>
        </p:nvGrpSpPr>
        <p:grpSpPr>
          <a:xfrm>
            <a:off x="416341" y="8137799"/>
            <a:ext cx="241569" cy="241569"/>
            <a:chOff x="0" y="0"/>
            <a:chExt cx="50173" cy="50173"/>
          </a:xfrm>
        </p:grpSpPr>
        <p:sp>
          <p:nvSpPr>
            <p:cNvPr id="120" name="Freeform 120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FA3A2F">
                <a:alpha val="31765"/>
              </a:srgbClr>
            </a:solidFill>
            <a:ln w="38100" cap="sq">
              <a:solidFill>
                <a:srgbClr val="FA3A2F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21" name="TextBox 121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2" name="TextBox 122"/>
          <p:cNvSpPr txBox="1"/>
          <p:nvPr/>
        </p:nvSpPr>
        <p:spPr>
          <a:xfrm>
            <a:off x="881866" y="8109991"/>
            <a:ext cx="8637234" cy="2925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337"/>
              </a:lnSpc>
              <a:spcBef>
                <a:spcPct val="0"/>
              </a:spcBef>
            </a:pPr>
            <a:r>
              <a:rPr lang="en-US" sz="1669" b="1">
                <a:solidFill>
                  <a:srgbClr val="000000"/>
                </a:solidFill>
                <a:latin typeface="Gordita Bold"/>
                <a:ea typeface="Gordita Bold"/>
                <a:cs typeface="Gordita Bold"/>
                <a:sym typeface="Gordita Bold"/>
              </a:rPr>
              <a:t>Low/ very low Insufficient</a:t>
            </a:r>
          </a:p>
        </p:txBody>
      </p:sp>
      <p:grpSp>
        <p:nvGrpSpPr>
          <p:cNvPr id="123" name="Group 123"/>
          <p:cNvGrpSpPr/>
          <p:nvPr/>
        </p:nvGrpSpPr>
        <p:grpSpPr>
          <a:xfrm>
            <a:off x="443325" y="8649977"/>
            <a:ext cx="241569" cy="241569"/>
            <a:chOff x="0" y="0"/>
            <a:chExt cx="50173" cy="50173"/>
          </a:xfrm>
        </p:grpSpPr>
        <p:sp>
          <p:nvSpPr>
            <p:cNvPr id="124" name="Freeform 124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98824"/>
              </a:srgbClr>
            </a:solidFill>
            <a:ln w="38100" cap="sq">
              <a:solidFill>
                <a:srgbClr val="262D40">
                  <a:alpha val="98824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25" name="TextBox 125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6" name="TextBox 126"/>
          <p:cNvSpPr txBox="1"/>
          <p:nvPr/>
        </p:nvSpPr>
        <p:spPr>
          <a:xfrm>
            <a:off x="908851" y="8622169"/>
            <a:ext cx="8637234" cy="2925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337"/>
              </a:lnSpc>
              <a:spcBef>
                <a:spcPct val="0"/>
              </a:spcBef>
            </a:pPr>
            <a:r>
              <a:rPr lang="en-US" sz="1669" b="1">
                <a:solidFill>
                  <a:srgbClr val="000000"/>
                </a:solidFill>
                <a:latin typeface="Gordita Bold"/>
                <a:ea typeface="Gordita Bold"/>
                <a:cs typeface="Gordita Bold"/>
                <a:sym typeface="Gordita Bold"/>
              </a:rPr>
              <a:t>Not rated /could not be determined due to lack of sufficient information</a:t>
            </a:r>
          </a:p>
        </p:txBody>
      </p:sp>
      <p:grpSp>
        <p:nvGrpSpPr>
          <p:cNvPr id="127" name="Group 127"/>
          <p:cNvGrpSpPr/>
          <p:nvPr/>
        </p:nvGrpSpPr>
        <p:grpSpPr>
          <a:xfrm>
            <a:off x="429833" y="9107955"/>
            <a:ext cx="241569" cy="241569"/>
            <a:chOff x="0" y="0"/>
            <a:chExt cx="50173" cy="50173"/>
          </a:xfrm>
        </p:grpSpPr>
        <p:sp>
          <p:nvSpPr>
            <p:cNvPr id="128" name="Freeform 128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29" name="TextBox 129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30" name="TextBox 130"/>
          <p:cNvSpPr txBox="1"/>
          <p:nvPr/>
        </p:nvSpPr>
        <p:spPr>
          <a:xfrm>
            <a:off x="895359" y="9080147"/>
            <a:ext cx="8637234" cy="2925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337"/>
              </a:lnSpc>
              <a:spcBef>
                <a:spcPct val="0"/>
              </a:spcBef>
            </a:pPr>
            <a:r>
              <a:rPr lang="en-US" sz="1669" b="1">
                <a:solidFill>
                  <a:srgbClr val="000000"/>
                </a:solidFill>
                <a:latin typeface="Gordita Bold"/>
                <a:ea typeface="Gordita Bold"/>
                <a:cs typeface="Gordita Bold"/>
                <a:sym typeface="Gordita Bold"/>
              </a:rPr>
              <a:t>Not reported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0" grpId="0"/>
      <p:bldP spid="114" grpId="0"/>
      <p:bldP spid="118" grpId="0"/>
      <p:bldP spid="122" grpId="0"/>
      <p:bldP spid="126" grpId="0"/>
      <p:bldP spid="13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15862734" y="-3834921"/>
            <a:ext cx="5117231" cy="4369274"/>
            <a:chOff x="0" y="0"/>
            <a:chExt cx="812800" cy="69399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693997"/>
            </a:xfrm>
            <a:custGeom>
              <a:avLst/>
              <a:gdLst/>
              <a:ahLst/>
              <a:cxnLst/>
              <a:rect l="l" t="t" r="r" b="b"/>
              <a:pathLst>
                <a:path w="812800" h="693997">
                  <a:moveTo>
                    <a:pt x="406400" y="0"/>
                  </a:moveTo>
                  <a:lnTo>
                    <a:pt x="812800" y="693997"/>
                  </a:lnTo>
                  <a:lnTo>
                    <a:pt x="0" y="693997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B62713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127000" y="293638"/>
              <a:ext cx="558800" cy="3507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62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10800000">
            <a:off x="16015134" y="-3682521"/>
            <a:ext cx="5117231" cy="4369274"/>
            <a:chOff x="0" y="0"/>
            <a:chExt cx="812800" cy="69399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693997"/>
            </a:xfrm>
            <a:custGeom>
              <a:avLst/>
              <a:gdLst/>
              <a:ahLst/>
              <a:cxnLst/>
              <a:rect l="l" t="t" r="r" b="b"/>
              <a:pathLst>
                <a:path w="812800" h="693997">
                  <a:moveTo>
                    <a:pt x="406400" y="0"/>
                  </a:moveTo>
                  <a:lnTo>
                    <a:pt x="812800" y="693997"/>
                  </a:lnTo>
                  <a:lnTo>
                    <a:pt x="0" y="693997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B62713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127000" y="293638"/>
              <a:ext cx="558800" cy="3507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62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310515" y="324802"/>
            <a:ext cx="14212506" cy="762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299"/>
              </a:lnSpc>
              <a:spcBef>
                <a:spcPct val="0"/>
              </a:spcBef>
            </a:pPr>
            <a:r>
              <a:rPr lang="en-US" sz="4500" b="1" u="none" strike="noStrike">
                <a:solidFill>
                  <a:srgbClr val="000000"/>
                </a:solidFill>
                <a:latin typeface="Gordita Bold"/>
                <a:ea typeface="Gordita Bold"/>
                <a:cs typeface="Gordita Bold"/>
                <a:sym typeface="Gordita Bold"/>
              </a:rPr>
              <a:t>Study identification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333353" y="5916879"/>
            <a:ext cx="3197633" cy="1902111"/>
            <a:chOff x="0" y="0"/>
            <a:chExt cx="853615" cy="50777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53615" cy="507772"/>
            </a:xfrm>
            <a:custGeom>
              <a:avLst/>
              <a:gdLst/>
              <a:ahLst/>
              <a:cxnLst/>
              <a:rect l="l" t="t" r="r" b="b"/>
              <a:pathLst>
                <a:path w="853615" h="507772">
                  <a:moveTo>
                    <a:pt x="38738" y="0"/>
                  </a:moveTo>
                  <a:lnTo>
                    <a:pt x="814876" y="0"/>
                  </a:lnTo>
                  <a:cubicBezTo>
                    <a:pt x="825150" y="0"/>
                    <a:pt x="835004" y="4081"/>
                    <a:pt x="842268" y="11346"/>
                  </a:cubicBezTo>
                  <a:cubicBezTo>
                    <a:pt x="849533" y="18611"/>
                    <a:pt x="853615" y="28464"/>
                    <a:pt x="853615" y="38738"/>
                  </a:cubicBezTo>
                  <a:lnTo>
                    <a:pt x="853615" y="469034"/>
                  </a:lnTo>
                  <a:cubicBezTo>
                    <a:pt x="853615" y="479308"/>
                    <a:pt x="849533" y="489161"/>
                    <a:pt x="842268" y="496426"/>
                  </a:cubicBezTo>
                  <a:cubicBezTo>
                    <a:pt x="835004" y="503691"/>
                    <a:pt x="825150" y="507772"/>
                    <a:pt x="814876" y="507772"/>
                  </a:cubicBezTo>
                  <a:lnTo>
                    <a:pt x="38738" y="507772"/>
                  </a:lnTo>
                  <a:cubicBezTo>
                    <a:pt x="28464" y="507772"/>
                    <a:pt x="18611" y="503691"/>
                    <a:pt x="11346" y="496426"/>
                  </a:cubicBezTo>
                  <a:cubicBezTo>
                    <a:pt x="4081" y="489161"/>
                    <a:pt x="0" y="479308"/>
                    <a:pt x="0" y="469034"/>
                  </a:cubicBezTo>
                  <a:lnTo>
                    <a:pt x="0" y="38738"/>
                  </a:lnTo>
                  <a:cubicBezTo>
                    <a:pt x="0" y="28464"/>
                    <a:pt x="4081" y="18611"/>
                    <a:pt x="11346" y="11346"/>
                  </a:cubicBezTo>
                  <a:cubicBezTo>
                    <a:pt x="18611" y="4081"/>
                    <a:pt x="28464" y="0"/>
                    <a:pt x="38738" y="0"/>
                  </a:cubicBezTo>
                  <a:close/>
                </a:path>
              </a:pathLst>
            </a:custGeom>
            <a:solidFill>
              <a:srgbClr val="011046"/>
            </a:solidFill>
            <a:ln w="38100" cap="sq">
              <a:solidFill>
                <a:srgbClr val="262D40"/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853615" cy="5458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AutoShape 12"/>
          <p:cNvSpPr/>
          <p:nvPr/>
        </p:nvSpPr>
        <p:spPr>
          <a:xfrm>
            <a:off x="3530986" y="6906788"/>
            <a:ext cx="11709014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grpSp>
        <p:nvGrpSpPr>
          <p:cNvPr id="13" name="Group 13"/>
          <p:cNvGrpSpPr/>
          <p:nvPr/>
        </p:nvGrpSpPr>
        <p:grpSpPr>
          <a:xfrm>
            <a:off x="4370187" y="5974782"/>
            <a:ext cx="3083239" cy="1902111"/>
            <a:chOff x="0" y="0"/>
            <a:chExt cx="823077" cy="507772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23077" cy="507772"/>
            </a:xfrm>
            <a:custGeom>
              <a:avLst/>
              <a:gdLst/>
              <a:ahLst/>
              <a:cxnLst/>
              <a:rect l="l" t="t" r="r" b="b"/>
              <a:pathLst>
                <a:path w="823077" h="507772">
                  <a:moveTo>
                    <a:pt x="40176" y="0"/>
                  </a:moveTo>
                  <a:lnTo>
                    <a:pt x="782902" y="0"/>
                  </a:lnTo>
                  <a:cubicBezTo>
                    <a:pt x="805090" y="0"/>
                    <a:pt x="823077" y="17987"/>
                    <a:pt x="823077" y="40176"/>
                  </a:cubicBezTo>
                  <a:lnTo>
                    <a:pt x="823077" y="467597"/>
                  </a:lnTo>
                  <a:cubicBezTo>
                    <a:pt x="823077" y="489785"/>
                    <a:pt x="805090" y="507772"/>
                    <a:pt x="782902" y="507772"/>
                  </a:cubicBezTo>
                  <a:lnTo>
                    <a:pt x="40176" y="507772"/>
                  </a:lnTo>
                  <a:cubicBezTo>
                    <a:pt x="17987" y="507772"/>
                    <a:pt x="0" y="489785"/>
                    <a:pt x="0" y="467597"/>
                  </a:cubicBezTo>
                  <a:lnTo>
                    <a:pt x="0" y="40176"/>
                  </a:lnTo>
                  <a:cubicBezTo>
                    <a:pt x="0" y="17987"/>
                    <a:pt x="17987" y="0"/>
                    <a:pt x="40176" y="0"/>
                  </a:cubicBezTo>
                  <a:close/>
                </a:path>
              </a:pathLst>
            </a:custGeom>
            <a:solidFill>
              <a:srgbClr val="011046"/>
            </a:solidFill>
            <a:ln w="38100" cap="sq">
              <a:solidFill>
                <a:srgbClr val="262D40"/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823077" cy="5458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8101702" y="5974782"/>
            <a:ext cx="3097207" cy="1902111"/>
            <a:chOff x="0" y="0"/>
            <a:chExt cx="826806" cy="507772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26806" cy="507772"/>
            </a:xfrm>
            <a:custGeom>
              <a:avLst/>
              <a:gdLst/>
              <a:ahLst/>
              <a:cxnLst/>
              <a:rect l="l" t="t" r="r" b="b"/>
              <a:pathLst>
                <a:path w="826806" h="507772">
                  <a:moveTo>
                    <a:pt x="39994" y="0"/>
                  </a:moveTo>
                  <a:lnTo>
                    <a:pt x="786811" y="0"/>
                  </a:lnTo>
                  <a:cubicBezTo>
                    <a:pt x="797419" y="0"/>
                    <a:pt x="807591" y="4214"/>
                    <a:pt x="815092" y="11714"/>
                  </a:cubicBezTo>
                  <a:cubicBezTo>
                    <a:pt x="822592" y="19214"/>
                    <a:pt x="826806" y="29387"/>
                    <a:pt x="826806" y="39994"/>
                  </a:cubicBezTo>
                  <a:lnTo>
                    <a:pt x="826806" y="467778"/>
                  </a:lnTo>
                  <a:cubicBezTo>
                    <a:pt x="826806" y="478385"/>
                    <a:pt x="822592" y="488558"/>
                    <a:pt x="815092" y="496058"/>
                  </a:cubicBezTo>
                  <a:cubicBezTo>
                    <a:pt x="807591" y="503559"/>
                    <a:pt x="797419" y="507772"/>
                    <a:pt x="786811" y="507772"/>
                  </a:cubicBezTo>
                  <a:lnTo>
                    <a:pt x="39994" y="507772"/>
                  </a:lnTo>
                  <a:cubicBezTo>
                    <a:pt x="29387" y="507772"/>
                    <a:pt x="19214" y="503559"/>
                    <a:pt x="11714" y="496058"/>
                  </a:cubicBezTo>
                  <a:cubicBezTo>
                    <a:pt x="4214" y="488558"/>
                    <a:pt x="0" y="478385"/>
                    <a:pt x="0" y="467778"/>
                  </a:cubicBezTo>
                  <a:lnTo>
                    <a:pt x="0" y="39994"/>
                  </a:lnTo>
                  <a:cubicBezTo>
                    <a:pt x="0" y="29387"/>
                    <a:pt x="4214" y="19214"/>
                    <a:pt x="11714" y="11714"/>
                  </a:cubicBezTo>
                  <a:cubicBezTo>
                    <a:pt x="19214" y="4214"/>
                    <a:pt x="29387" y="0"/>
                    <a:pt x="39994" y="0"/>
                  </a:cubicBezTo>
                  <a:close/>
                </a:path>
              </a:pathLst>
            </a:custGeom>
            <a:solidFill>
              <a:srgbClr val="011046"/>
            </a:solidFill>
            <a:ln w="38100" cap="sq">
              <a:solidFill>
                <a:srgbClr val="262D40"/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826806" cy="5458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1888600" y="5974782"/>
            <a:ext cx="2896354" cy="1902111"/>
            <a:chOff x="0" y="0"/>
            <a:chExt cx="773188" cy="507772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773188" cy="507772"/>
            </a:xfrm>
            <a:custGeom>
              <a:avLst/>
              <a:gdLst/>
              <a:ahLst/>
              <a:cxnLst/>
              <a:rect l="l" t="t" r="r" b="b"/>
              <a:pathLst>
                <a:path w="773188" h="507772">
                  <a:moveTo>
                    <a:pt x="42768" y="0"/>
                  </a:moveTo>
                  <a:lnTo>
                    <a:pt x="730420" y="0"/>
                  </a:lnTo>
                  <a:cubicBezTo>
                    <a:pt x="754040" y="0"/>
                    <a:pt x="773188" y="19148"/>
                    <a:pt x="773188" y="42768"/>
                  </a:cubicBezTo>
                  <a:lnTo>
                    <a:pt x="773188" y="465005"/>
                  </a:lnTo>
                  <a:cubicBezTo>
                    <a:pt x="773188" y="488625"/>
                    <a:pt x="754040" y="507772"/>
                    <a:pt x="730420" y="507772"/>
                  </a:cubicBezTo>
                  <a:lnTo>
                    <a:pt x="42768" y="507772"/>
                  </a:lnTo>
                  <a:cubicBezTo>
                    <a:pt x="31425" y="507772"/>
                    <a:pt x="20547" y="503267"/>
                    <a:pt x="12526" y="495246"/>
                  </a:cubicBezTo>
                  <a:cubicBezTo>
                    <a:pt x="4506" y="487226"/>
                    <a:pt x="0" y="476347"/>
                    <a:pt x="0" y="465005"/>
                  </a:cubicBezTo>
                  <a:lnTo>
                    <a:pt x="0" y="42768"/>
                  </a:lnTo>
                  <a:cubicBezTo>
                    <a:pt x="0" y="19148"/>
                    <a:pt x="19148" y="0"/>
                    <a:pt x="42768" y="0"/>
                  </a:cubicBezTo>
                  <a:close/>
                </a:path>
              </a:pathLst>
            </a:custGeom>
            <a:solidFill>
              <a:srgbClr val="011046"/>
            </a:solidFill>
            <a:ln w="38100" cap="sq">
              <a:solidFill>
                <a:srgbClr val="262D40"/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773188" cy="5458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5134091" y="5974782"/>
            <a:ext cx="2896354" cy="1902111"/>
            <a:chOff x="0" y="0"/>
            <a:chExt cx="773188" cy="507772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773188" cy="507772"/>
            </a:xfrm>
            <a:custGeom>
              <a:avLst/>
              <a:gdLst/>
              <a:ahLst/>
              <a:cxnLst/>
              <a:rect l="l" t="t" r="r" b="b"/>
              <a:pathLst>
                <a:path w="773188" h="507772">
                  <a:moveTo>
                    <a:pt x="42768" y="0"/>
                  </a:moveTo>
                  <a:lnTo>
                    <a:pt x="730420" y="0"/>
                  </a:lnTo>
                  <a:cubicBezTo>
                    <a:pt x="754040" y="0"/>
                    <a:pt x="773188" y="19148"/>
                    <a:pt x="773188" y="42768"/>
                  </a:cubicBezTo>
                  <a:lnTo>
                    <a:pt x="773188" y="465005"/>
                  </a:lnTo>
                  <a:cubicBezTo>
                    <a:pt x="773188" y="488625"/>
                    <a:pt x="754040" y="507772"/>
                    <a:pt x="730420" y="507772"/>
                  </a:cubicBezTo>
                  <a:lnTo>
                    <a:pt x="42768" y="507772"/>
                  </a:lnTo>
                  <a:cubicBezTo>
                    <a:pt x="31425" y="507772"/>
                    <a:pt x="20547" y="503267"/>
                    <a:pt x="12526" y="495246"/>
                  </a:cubicBezTo>
                  <a:cubicBezTo>
                    <a:pt x="4506" y="487226"/>
                    <a:pt x="0" y="476347"/>
                    <a:pt x="0" y="465005"/>
                  </a:cubicBezTo>
                  <a:lnTo>
                    <a:pt x="0" y="42768"/>
                  </a:lnTo>
                  <a:cubicBezTo>
                    <a:pt x="0" y="19148"/>
                    <a:pt x="19148" y="0"/>
                    <a:pt x="42768" y="0"/>
                  </a:cubicBezTo>
                  <a:close/>
                </a:path>
              </a:pathLst>
            </a:custGeom>
            <a:solidFill>
              <a:srgbClr val="011046"/>
            </a:solidFill>
            <a:ln w="38100" cap="sq">
              <a:solidFill>
                <a:srgbClr val="262D40"/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-38100"/>
              <a:ext cx="773188" cy="5458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385583" y="2555462"/>
            <a:ext cx="1629104" cy="1629104"/>
            <a:chOff x="0" y="0"/>
            <a:chExt cx="812800" cy="8128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62D40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19"/>
                </a:lnSpc>
              </a:pPr>
              <a:endParaRPr/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588806" y="6689277"/>
            <a:ext cx="2588185" cy="8349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4"/>
              </a:lnSpc>
              <a:spcBef>
                <a:spcPct val="0"/>
              </a:spcBef>
            </a:pPr>
            <a:r>
              <a:rPr lang="en-US" sz="2367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Identified from literature search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4988672" y="6810784"/>
            <a:ext cx="2157785" cy="415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4"/>
              </a:lnSpc>
              <a:spcBef>
                <a:spcPct val="0"/>
              </a:spcBef>
            </a:pPr>
            <a:r>
              <a:rPr lang="en-US" sz="2367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Duplicates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8335672" y="6601302"/>
            <a:ext cx="3200504" cy="8349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4"/>
              </a:lnSpc>
              <a:spcBef>
                <a:spcPct val="0"/>
              </a:spcBef>
            </a:pPr>
            <a:r>
              <a:rPr lang="en-US" sz="2367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Title and abstract screening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2488675" y="6671049"/>
            <a:ext cx="1918976" cy="8349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4"/>
              </a:lnSpc>
              <a:spcBef>
                <a:spcPct val="0"/>
              </a:spcBef>
            </a:pPr>
            <a:r>
              <a:rPr lang="en-US" sz="2367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Fulltext screening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5283721" y="6537699"/>
            <a:ext cx="2572840" cy="12538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4"/>
              </a:lnSpc>
              <a:spcBef>
                <a:spcPct val="0"/>
              </a:spcBef>
            </a:pPr>
            <a:r>
              <a:rPr lang="en-US" sz="2367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Met Eligiblity &amp; included in  Review</a:t>
            </a:r>
          </a:p>
        </p:txBody>
      </p:sp>
      <p:grpSp>
        <p:nvGrpSpPr>
          <p:cNvPr id="33" name="Group 33"/>
          <p:cNvGrpSpPr/>
          <p:nvPr/>
        </p:nvGrpSpPr>
        <p:grpSpPr>
          <a:xfrm>
            <a:off x="2197262" y="2555462"/>
            <a:ext cx="1629104" cy="1629104"/>
            <a:chOff x="0" y="0"/>
            <a:chExt cx="812800" cy="812800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62D40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19"/>
                </a:lnSpc>
              </a:pPr>
              <a:endParaRPr/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4008942" y="2555462"/>
            <a:ext cx="1629104" cy="1629104"/>
            <a:chOff x="0" y="0"/>
            <a:chExt cx="812800" cy="812800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62D40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38" name="TextBox 3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19"/>
                </a:lnSpc>
              </a:pPr>
              <a:endParaRPr/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5820622" y="2555462"/>
            <a:ext cx="1629104" cy="1629104"/>
            <a:chOff x="0" y="0"/>
            <a:chExt cx="812800" cy="812800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62D40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41" name="TextBox 41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19"/>
                </a:lnSpc>
              </a:pPr>
              <a:endParaRPr/>
            </a:p>
          </p:txBody>
        </p:sp>
      </p:grpSp>
      <p:grpSp>
        <p:nvGrpSpPr>
          <p:cNvPr id="42" name="Group 42"/>
          <p:cNvGrpSpPr/>
          <p:nvPr/>
        </p:nvGrpSpPr>
        <p:grpSpPr>
          <a:xfrm>
            <a:off x="7632302" y="2555462"/>
            <a:ext cx="1629104" cy="1629104"/>
            <a:chOff x="0" y="0"/>
            <a:chExt cx="812800" cy="812800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62D40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44" name="TextBox 4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19"/>
                </a:lnSpc>
              </a:pPr>
              <a:endParaRPr/>
            </a:p>
          </p:txBody>
        </p:sp>
      </p:grpSp>
      <p:grpSp>
        <p:nvGrpSpPr>
          <p:cNvPr id="45" name="Group 45"/>
          <p:cNvGrpSpPr/>
          <p:nvPr/>
        </p:nvGrpSpPr>
        <p:grpSpPr>
          <a:xfrm>
            <a:off x="9443981" y="2555462"/>
            <a:ext cx="1629104" cy="1629104"/>
            <a:chOff x="0" y="0"/>
            <a:chExt cx="812800" cy="812800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62D40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47" name="TextBox 47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80"/>
                </a:lnSpc>
              </a:pPr>
              <a:endParaRPr/>
            </a:p>
          </p:txBody>
        </p:sp>
      </p:grpSp>
      <p:sp>
        <p:nvSpPr>
          <p:cNvPr id="48" name="AutoShape 48"/>
          <p:cNvSpPr/>
          <p:nvPr/>
        </p:nvSpPr>
        <p:spPr>
          <a:xfrm>
            <a:off x="1221105" y="4184567"/>
            <a:ext cx="0" cy="534892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sp>
        <p:nvSpPr>
          <p:cNvPr id="49" name="AutoShape 49"/>
          <p:cNvSpPr/>
          <p:nvPr/>
        </p:nvSpPr>
        <p:spPr>
          <a:xfrm>
            <a:off x="1200135" y="4740429"/>
            <a:ext cx="9090764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sp>
        <p:nvSpPr>
          <p:cNvPr id="50" name="AutoShape 50"/>
          <p:cNvSpPr/>
          <p:nvPr/>
        </p:nvSpPr>
        <p:spPr>
          <a:xfrm>
            <a:off x="3032785" y="4184567"/>
            <a:ext cx="0" cy="534892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sp>
        <p:nvSpPr>
          <p:cNvPr id="51" name="AutoShape 51"/>
          <p:cNvSpPr/>
          <p:nvPr/>
        </p:nvSpPr>
        <p:spPr>
          <a:xfrm>
            <a:off x="4844465" y="4184567"/>
            <a:ext cx="0" cy="534892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sp>
        <p:nvSpPr>
          <p:cNvPr id="52" name="AutoShape 52"/>
          <p:cNvSpPr/>
          <p:nvPr/>
        </p:nvSpPr>
        <p:spPr>
          <a:xfrm>
            <a:off x="6656145" y="4184567"/>
            <a:ext cx="0" cy="534892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sp>
        <p:nvSpPr>
          <p:cNvPr id="53" name="AutoShape 53"/>
          <p:cNvSpPr/>
          <p:nvPr/>
        </p:nvSpPr>
        <p:spPr>
          <a:xfrm>
            <a:off x="8467824" y="4184567"/>
            <a:ext cx="0" cy="534892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sp>
        <p:nvSpPr>
          <p:cNvPr id="54" name="AutoShape 54"/>
          <p:cNvSpPr/>
          <p:nvPr/>
        </p:nvSpPr>
        <p:spPr>
          <a:xfrm>
            <a:off x="10279504" y="4184567"/>
            <a:ext cx="0" cy="534892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sp>
        <p:nvSpPr>
          <p:cNvPr id="55" name="AutoShape 55"/>
          <p:cNvSpPr/>
          <p:nvPr/>
        </p:nvSpPr>
        <p:spPr>
          <a:xfrm>
            <a:off x="1641535" y="4758507"/>
            <a:ext cx="0" cy="1146993"/>
          </a:xfrm>
          <a:prstGeom prst="line">
            <a:avLst/>
          </a:prstGeom>
          <a:ln w="762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sp>
        <p:nvSpPr>
          <p:cNvPr id="56" name="TextBox 56"/>
          <p:cNvSpPr txBox="1"/>
          <p:nvPr/>
        </p:nvSpPr>
        <p:spPr>
          <a:xfrm>
            <a:off x="1363328" y="6111450"/>
            <a:ext cx="1235581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59"/>
              </a:lnSpc>
              <a:spcBef>
                <a:spcPct val="0"/>
              </a:spcBef>
            </a:pPr>
            <a:r>
              <a:rPr lang="en-US" sz="3399" b="1">
                <a:solidFill>
                  <a:srgbClr val="C1FF7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5849</a:t>
            </a:r>
          </a:p>
        </p:txBody>
      </p:sp>
      <p:sp>
        <p:nvSpPr>
          <p:cNvPr id="57" name="TextBox 57"/>
          <p:cNvSpPr txBox="1"/>
          <p:nvPr/>
        </p:nvSpPr>
        <p:spPr>
          <a:xfrm>
            <a:off x="713953" y="2986901"/>
            <a:ext cx="1298749" cy="415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84"/>
              </a:lnSpc>
              <a:spcBef>
                <a:spcPct val="0"/>
              </a:spcBef>
            </a:pPr>
            <a:r>
              <a:rPr lang="en-US" sz="2488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1583</a:t>
            </a:r>
          </a:p>
        </p:txBody>
      </p:sp>
      <p:sp>
        <p:nvSpPr>
          <p:cNvPr id="58" name="TextBox 58"/>
          <p:cNvSpPr txBox="1"/>
          <p:nvPr/>
        </p:nvSpPr>
        <p:spPr>
          <a:xfrm>
            <a:off x="2527617" y="2875730"/>
            <a:ext cx="1298749" cy="415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84"/>
              </a:lnSpc>
              <a:spcBef>
                <a:spcPct val="0"/>
              </a:spcBef>
            </a:pPr>
            <a:r>
              <a:rPr lang="en-US" sz="2488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1575</a:t>
            </a:r>
          </a:p>
        </p:txBody>
      </p:sp>
      <p:sp>
        <p:nvSpPr>
          <p:cNvPr id="59" name="TextBox 59"/>
          <p:cNvSpPr txBox="1"/>
          <p:nvPr/>
        </p:nvSpPr>
        <p:spPr>
          <a:xfrm>
            <a:off x="6193086" y="2954749"/>
            <a:ext cx="1298749" cy="415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84"/>
              </a:lnSpc>
              <a:spcBef>
                <a:spcPct val="0"/>
              </a:spcBef>
            </a:pPr>
            <a:r>
              <a:rPr lang="en-US" sz="2488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634</a:t>
            </a:r>
          </a:p>
        </p:txBody>
      </p:sp>
      <p:sp>
        <p:nvSpPr>
          <p:cNvPr id="60" name="TextBox 60"/>
          <p:cNvSpPr txBox="1"/>
          <p:nvPr/>
        </p:nvSpPr>
        <p:spPr>
          <a:xfrm>
            <a:off x="4174120" y="2954749"/>
            <a:ext cx="1298749" cy="415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84"/>
              </a:lnSpc>
              <a:spcBef>
                <a:spcPct val="0"/>
              </a:spcBef>
            </a:pPr>
            <a:r>
              <a:rPr lang="en-US" sz="2488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1370</a:t>
            </a:r>
          </a:p>
        </p:txBody>
      </p:sp>
      <p:sp>
        <p:nvSpPr>
          <p:cNvPr id="61" name="TextBox 61"/>
          <p:cNvSpPr txBox="1"/>
          <p:nvPr/>
        </p:nvSpPr>
        <p:spPr>
          <a:xfrm>
            <a:off x="7983711" y="2986901"/>
            <a:ext cx="1298749" cy="415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84"/>
              </a:lnSpc>
              <a:spcBef>
                <a:spcPct val="0"/>
              </a:spcBef>
            </a:pPr>
            <a:r>
              <a:rPr lang="en-US" sz="2488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553</a:t>
            </a:r>
          </a:p>
        </p:txBody>
      </p:sp>
      <p:sp>
        <p:nvSpPr>
          <p:cNvPr id="62" name="TextBox 62"/>
          <p:cNvSpPr txBox="1"/>
          <p:nvPr/>
        </p:nvSpPr>
        <p:spPr>
          <a:xfrm>
            <a:off x="9774336" y="2954749"/>
            <a:ext cx="1298749" cy="415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84"/>
              </a:lnSpc>
              <a:spcBef>
                <a:spcPct val="0"/>
              </a:spcBef>
            </a:pPr>
            <a:r>
              <a:rPr lang="en-US" sz="2488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197</a:t>
            </a:r>
          </a:p>
        </p:txBody>
      </p:sp>
      <p:sp>
        <p:nvSpPr>
          <p:cNvPr id="63" name="TextBox 63"/>
          <p:cNvSpPr txBox="1"/>
          <p:nvPr/>
        </p:nvSpPr>
        <p:spPr>
          <a:xfrm>
            <a:off x="633420" y="3461909"/>
            <a:ext cx="1298749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00"/>
              </a:lnSpc>
              <a:spcBef>
                <a:spcPct val="0"/>
              </a:spcBef>
            </a:pPr>
            <a:r>
              <a:rPr lang="en-US" sz="15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EMBASE</a:t>
            </a:r>
          </a:p>
        </p:txBody>
      </p:sp>
      <p:sp>
        <p:nvSpPr>
          <p:cNvPr id="64" name="TextBox 64"/>
          <p:cNvSpPr txBox="1"/>
          <p:nvPr/>
        </p:nvSpPr>
        <p:spPr>
          <a:xfrm>
            <a:off x="2598909" y="3364066"/>
            <a:ext cx="1298749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00"/>
              </a:lnSpc>
              <a:spcBef>
                <a:spcPct val="0"/>
              </a:spcBef>
            </a:pPr>
            <a:r>
              <a:rPr lang="en-US" sz="15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WEB OF SCIENCE</a:t>
            </a:r>
          </a:p>
        </p:txBody>
      </p:sp>
      <p:sp>
        <p:nvSpPr>
          <p:cNvPr id="65" name="TextBox 65"/>
          <p:cNvSpPr txBox="1"/>
          <p:nvPr/>
        </p:nvSpPr>
        <p:spPr>
          <a:xfrm>
            <a:off x="4339297" y="3461909"/>
            <a:ext cx="1298749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00"/>
              </a:lnSpc>
              <a:spcBef>
                <a:spcPct val="0"/>
              </a:spcBef>
            </a:pPr>
            <a:r>
              <a:rPr lang="en-US" sz="15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SCOPUS</a:t>
            </a:r>
          </a:p>
        </p:txBody>
      </p:sp>
      <p:sp>
        <p:nvSpPr>
          <p:cNvPr id="66" name="TextBox 66"/>
          <p:cNvSpPr txBox="1"/>
          <p:nvPr/>
        </p:nvSpPr>
        <p:spPr>
          <a:xfrm>
            <a:off x="6285927" y="3461909"/>
            <a:ext cx="1298749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00"/>
              </a:lnSpc>
              <a:spcBef>
                <a:spcPct val="0"/>
              </a:spcBef>
            </a:pPr>
            <a:r>
              <a:rPr lang="en-US" sz="15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CINAHL</a:t>
            </a:r>
          </a:p>
        </p:txBody>
      </p:sp>
      <p:sp>
        <p:nvSpPr>
          <p:cNvPr id="67" name="TextBox 67"/>
          <p:cNvSpPr txBox="1"/>
          <p:nvPr/>
        </p:nvSpPr>
        <p:spPr>
          <a:xfrm>
            <a:off x="7864954" y="3461909"/>
            <a:ext cx="1298749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00"/>
              </a:lnSpc>
              <a:spcBef>
                <a:spcPct val="0"/>
              </a:spcBef>
            </a:pPr>
            <a:r>
              <a:rPr lang="en-US" sz="15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MEDLINE</a:t>
            </a:r>
          </a:p>
        </p:txBody>
      </p:sp>
      <p:sp>
        <p:nvSpPr>
          <p:cNvPr id="68" name="TextBox 68"/>
          <p:cNvSpPr txBox="1"/>
          <p:nvPr/>
        </p:nvSpPr>
        <p:spPr>
          <a:xfrm>
            <a:off x="12699614" y="3668955"/>
            <a:ext cx="1254723" cy="2071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702"/>
              </a:lnSpc>
              <a:spcBef>
                <a:spcPct val="0"/>
              </a:spcBef>
            </a:pPr>
            <a:r>
              <a:rPr lang="en-US" sz="1215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SPORTDISCUS</a:t>
            </a:r>
          </a:p>
        </p:txBody>
      </p:sp>
      <p:sp>
        <p:nvSpPr>
          <p:cNvPr id="69" name="TextBox 69"/>
          <p:cNvSpPr txBox="1"/>
          <p:nvPr/>
        </p:nvSpPr>
        <p:spPr>
          <a:xfrm>
            <a:off x="5294016" y="6149013"/>
            <a:ext cx="1235581" cy="415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4"/>
              </a:lnSpc>
              <a:spcBef>
                <a:spcPct val="0"/>
              </a:spcBef>
            </a:pPr>
            <a:r>
              <a:rPr lang="en-US" sz="2367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2556</a:t>
            </a:r>
          </a:p>
        </p:txBody>
      </p:sp>
      <p:sp>
        <p:nvSpPr>
          <p:cNvPr id="70" name="TextBox 70"/>
          <p:cNvSpPr txBox="1"/>
          <p:nvPr/>
        </p:nvSpPr>
        <p:spPr>
          <a:xfrm>
            <a:off x="9052466" y="6120975"/>
            <a:ext cx="1235581" cy="415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4"/>
              </a:lnSpc>
              <a:spcBef>
                <a:spcPct val="0"/>
              </a:spcBef>
            </a:pPr>
            <a:r>
              <a:rPr lang="en-US" sz="2367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3293</a:t>
            </a:r>
          </a:p>
        </p:txBody>
      </p:sp>
      <p:sp>
        <p:nvSpPr>
          <p:cNvPr id="71" name="TextBox 71"/>
          <p:cNvSpPr txBox="1"/>
          <p:nvPr/>
        </p:nvSpPr>
        <p:spPr>
          <a:xfrm>
            <a:off x="12427268" y="6178879"/>
            <a:ext cx="1235581" cy="415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4"/>
              </a:lnSpc>
              <a:spcBef>
                <a:spcPct val="0"/>
              </a:spcBef>
            </a:pPr>
            <a:r>
              <a:rPr lang="en-US" sz="2367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34</a:t>
            </a:r>
          </a:p>
        </p:txBody>
      </p:sp>
      <p:sp>
        <p:nvSpPr>
          <p:cNvPr id="72" name="TextBox 72"/>
          <p:cNvSpPr txBox="1"/>
          <p:nvPr/>
        </p:nvSpPr>
        <p:spPr>
          <a:xfrm>
            <a:off x="15623155" y="5984594"/>
            <a:ext cx="1235581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59"/>
              </a:lnSpc>
              <a:spcBef>
                <a:spcPct val="0"/>
              </a:spcBef>
            </a:pPr>
            <a:r>
              <a:rPr lang="en-US" sz="3399" b="1">
                <a:solidFill>
                  <a:srgbClr val="C1FF7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13</a:t>
            </a:r>
          </a:p>
        </p:txBody>
      </p:sp>
      <p:grpSp>
        <p:nvGrpSpPr>
          <p:cNvPr id="73" name="Group 73"/>
          <p:cNvGrpSpPr/>
          <p:nvPr/>
        </p:nvGrpSpPr>
        <p:grpSpPr>
          <a:xfrm>
            <a:off x="11897212" y="2764365"/>
            <a:ext cx="3775083" cy="2379135"/>
            <a:chOff x="0" y="0"/>
            <a:chExt cx="1007766" cy="635115"/>
          </a:xfrm>
        </p:grpSpPr>
        <p:sp>
          <p:nvSpPr>
            <p:cNvPr id="74" name="Freeform 74"/>
            <p:cNvSpPr/>
            <p:nvPr/>
          </p:nvSpPr>
          <p:spPr>
            <a:xfrm>
              <a:off x="0" y="0"/>
              <a:ext cx="1007766" cy="635115"/>
            </a:xfrm>
            <a:custGeom>
              <a:avLst/>
              <a:gdLst/>
              <a:ahLst/>
              <a:cxnLst/>
              <a:rect l="l" t="t" r="r" b="b"/>
              <a:pathLst>
                <a:path w="1007766" h="635115">
                  <a:moveTo>
                    <a:pt x="32813" y="0"/>
                  </a:moveTo>
                  <a:lnTo>
                    <a:pt x="974954" y="0"/>
                  </a:lnTo>
                  <a:cubicBezTo>
                    <a:pt x="993076" y="0"/>
                    <a:pt x="1007766" y="14691"/>
                    <a:pt x="1007766" y="32813"/>
                  </a:cubicBezTo>
                  <a:lnTo>
                    <a:pt x="1007766" y="602302"/>
                  </a:lnTo>
                  <a:cubicBezTo>
                    <a:pt x="1007766" y="620424"/>
                    <a:pt x="993076" y="635115"/>
                    <a:pt x="974954" y="635115"/>
                  </a:cubicBezTo>
                  <a:lnTo>
                    <a:pt x="32813" y="635115"/>
                  </a:lnTo>
                  <a:cubicBezTo>
                    <a:pt x="14691" y="635115"/>
                    <a:pt x="0" y="620424"/>
                    <a:pt x="0" y="602302"/>
                  </a:cubicBezTo>
                  <a:lnTo>
                    <a:pt x="0" y="32813"/>
                  </a:lnTo>
                  <a:cubicBezTo>
                    <a:pt x="0" y="14691"/>
                    <a:pt x="14691" y="0"/>
                    <a:pt x="32813" y="0"/>
                  </a:cubicBezTo>
                  <a:close/>
                </a:path>
              </a:pathLst>
            </a:custGeom>
            <a:solidFill>
              <a:srgbClr val="011046"/>
            </a:solidFill>
            <a:ln w="38100" cap="sq">
              <a:solidFill>
                <a:srgbClr val="262D40"/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75" name="TextBox 75"/>
            <p:cNvSpPr txBox="1"/>
            <p:nvPr/>
          </p:nvSpPr>
          <p:spPr>
            <a:xfrm>
              <a:off x="0" y="-38100"/>
              <a:ext cx="1007766" cy="6732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6" name="TextBox 76"/>
          <p:cNvSpPr txBox="1"/>
          <p:nvPr/>
        </p:nvSpPr>
        <p:spPr>
          <a:xfrm>
            <a:off x="13130257" y="2856680"/>
            <a:ext cx="1235581" cy="415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4"/>
              </a:lnSpc>
              <a:spcBef>
                <a:spcPct val="0"/>
              </a:spcBef>
            </a:pPr>
            <a:r>
              <a:rPr lang="en-US" sz="2367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21</a:t>
            </a:r>
          </a:p>
        </p:txBody>
      </p:sp>
      <p:sp>
        <p:nvSpPr>
          <p:cNvPr id="77" name="TextBox 77"/>
          <p:cNvSpPr txBox="1"/>
          <p:nvPr/>
        </p:nvSpPr>
        <p:spPr>
          <a:xfrm>
            <a:off x="9613884" y="3497416"/>
            <a:ext cx="1585025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00"/>
              </a:lnSpc>
              <a:spcBef>
                <a:spcPct val="0"/>
              </a:spcBef>
            </a:pPr>
            <a:r>
              <a:rPr lang="en-US" sz="15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SPORTDISCUS</a:t>
            </a:r>
          </a:p>
        </p:txBody>
      </p:sp>
      <p:sp>
        <p:nvSpPr>
          <p:cNvPr id="78" name="TextBox 78"/>
          <p:cNvSpPr txBox="1"/>
          <p:nvPr/>
        </p:nvSpPr>
        <p:spPr>
          <a:xfrm>
            <a:off x="12179984" y="3331915"/>
            <a:ext cx="3467740" cy="15636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42"/>
              </a:lnSpc>
            </a:pPr>
            <a:r>
              <a:rPr lang="en-US" sz="1815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Excluded due to:</a:t>
            </a:r>
          </a:p>
          <a:p>
            <a:pPr algn="l">
              <a:lnSpc>
                <a:spcPts val="2542"/>
              </a:lnSpc>
            </a:pPr>
            <a:r>
              <a:rPr lang="en-US" sz="1815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Abstract only ( n= 6)</a:t>
            </a:r>
          </a:p>
          <a:p>
            <a:pPr algn="l">
              <a:lnSpc>
                <a:spcPts val="2542"/>
              </a:lnSpc>
            </a:pPr>
            <a:r>
              <a:rPr lang="en-US" sz="1815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Wrong outcome (n= 2)</a:t>
            </a:r>
          </a:p>
          <a:p>
            <a:pPr algn="l">
              <a:lnSpc>
                <a:spcPts val="2542"/>
              </a:lnSpc>
            </a:pPr>
            <a:r>
              <a:rPr lang="en-US" sz="1815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wrong patient group (n= 12)</a:t>
            </a:r>
          </a:p>
          <a:p>
            <a:pPr algn="l">
              <a:lnSpc>
                <a:spcPts val="2542"/>
              </a:lnSpc>
              <a:spcBef>
                <a:spcPct val="0"/>
              </a:spcBef>
            </a:pPr>
            <a:r>
              <a:rPr lang="en-US" sz="1815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Did not assess an MP (n=1)</a:t>
            </a:r>
          </a:p>
        </p:txBody>
      </p:sp>
      <p:sp>
        <p:nvSpPr>
          <p:cNvPr id="79" name="AutoShape 79"/>
          <p:cNvSpPr/>
          <p:nvPr/>
        </p:nvSpPr>
        <p:spPr>
          <a:xfrm>
            <a:off x="12747285" y="5143500"/>
            <a:ext cx="0" cy="831282"/>
          </a:xfrm>
          <a:prstGeom prst="line">
            <a:avLst/>
          </a:prstGeom>
          <a:ln w="762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grpSp>
        <p:nvGrpSpPr>
          <p:cNvPr id="80" name="Group 80"/>
          <p:cNvGrpSpPr/>
          <p:nvPr/>
        </p:nvGrpSpPr>
        <p:grpSpPr>
          <a:xfrm rot="-10800000">
            <a:off x="16582268" y="-2370436"/>
            <a:ext cx="5117231" cy="4369274"/>
            <a:chOff x="0" y="0"/>
            <a:chExt cx="812800" cy="693997"/>
          </a:xfrm>
        </p:grpSpPr>
        <p:sp>
          <p:nvSpPr>
            <p:cNvPr id="81" name="Freeform 81"/>
            <p:cNvSpPr/>
            <p:nvPr/>
          </p:nvSpPr>
          <p:spPr>
            <a:xfrm>
              <a:off x="0" y="0"/>
              <a:ext cx="812800" cy="693997"/>
            </a:xfrm>
            <a:custGeom>
              <a:avLst/>
              <a:gdLst/>
              <a:ahLst/>
              <a:cxnLst/>
              <a:rect l="l" t="t" r="r" b="b"/>
              <a:pathLst>
                <a:path w="812800" h="693997">
                  <a:moveTo>
                    <a:pt x="406400" y="0"/>
                  </a:moveTo>
                  <a:lnTo>
                    <a:pt x="812800" y="693997"/>
                  </a:lnTo>
                  <a:lnTo>
                    <a:pt x="0" y="693997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B62713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82" name="TextBox 82"/>
            <p:cNvSpPr txBox="1"/>
            <p:nvPr/>
          </p:nvSpPr>
          <p:spPr>
            <a:xfrm>
              <a:off x="127000" y="293638"/>
              <a:ext cx="558800" cy="3507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62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28700"/>
            <a:ext cx="11383246" cy="1902111"/>
            <a:chOff x="0" y="0"/>
            <a:chExt cx="3038781" cy="50777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038781" cy="507772"/>
            </a:xfrm>
            <a:custGeom>
              <a:avLst/>
              <a:gdLst/>
              <a:ahLst/>
              <a:cxnLst/>
              <a:rect l="l" t="t" r="r" b="b"/>
              <a:pathLst>
                <a:path w="3038781" h="507772">
                  <a:moveTo>
                    <a:pt x="30605" y="0"/>
                  </a:moveTo>
                  <a:lnTo>
                    <a:pt x="3008176" y="0"/>
                  </a:lnTo>
                  <a:cubicBezTo>
                    <a:pt x="3016293" y="0"/>
                    <a:pt x="3024078" y="3224"/>
                    <a:pt x="3029817" y="8964"/>
                  </a:cubicBezTo>
                  <a:cubicBezTo>
                    <a:pt x="3035557" y="14704"/>
                    <a:pt x="3038781" y="22488"/>
                    <a:pt x="3038781" y="30605"/>
                  </a:cubicBezTo>
                  <a:lnTo>
                    <a:pt x="3038781" y="477167"/>
                  </a:lnTo>
                  <a:cubicBezTo>
                    <a:pt x="3038781" y="494070"/>
                    <a:pt x="3025079" y="507772"/>
                    <a:pt x="3008176" y="507772"/>
                  </a:cubicBezTo>
                  <a:lnTo>
                    <a:pt x="30605" y="507772"/>
                  </a:lnTo>
                  <a:cubicBezTo>
                    <a:pt x="22488" y="507772"/>
                    <a:pt x="14704" y="504548"/>
                    <a:pt x="8964" y="498808"/>
                  </a:cubicBezTo>
                  <a:cubicBezTo>
                    <a:pt x="3224" y="493069"/>
                    <a:pt x="0" y="485284"/>
                    <a:pt x="0" y="477167"/>
                  </a:cubicBezTo>
                  <a:lnTo>
                    <a:pt x="0" y="30605"/>
                  </a:lnTo>
                  <a:cubicBezTo>
                    <a:pt x="0" y="13702"/>
                    <a:pt x="13702" y="0"/>
                    <a:pt x="3060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rnd">
              <a:solidFill>
                <a:srgbClr val="262D40"/>
              </a:solidFill>
              <a:prstDash val="solid"/>
              <a:rou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3038781" cy="5458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3335162" y="2990881"/>
            <a:ext cx="11383246" cy="1902111"/>
            <a:chOff x="0" y="0"/>
            <a:chExt cx="3038781" cy="50777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038781" cy="507772"/>
            </a:xfrm>
            <a:custGeom>
              <a:avLst/>
              <a:gdLst/>
              <a:ahLst/>
              <a:cxnLst/>
              <a:rect l="l" t="t" r="r" b="b"/>
              <a:pathLst>
                <a:path w="3038781" h="507772">
                  <a:moveTo>
                    <a:pt x="30605" y="0"/>
                  </a:moveTo>
                  <a:lnTo>
                    <a:pt x="3008176" y="0"/>
                  </a:lnTo>
                  <a:cubicBezTo>
                    <a:pt x="3016293" y="0"/>
                    <a:pt x="3024078" y="3224"/>
                    <a:pt x="3029817" y="8964"/>
                  </a:cubicBezTo>
                  <a:cubicBezTo>
                    <a:pt x="3035557" y="14704"/>
                    <a:pt x="3038781" y="22488"/>
                    <a:pt x="3038781" y="30605"/>
                  </a:cubicBezTo>
                  <a:lnTo>
                    <a:pt x="3038781" y="477167"/>
                  </a:lnTo>
                  <a:cubicBezTo>
                    <a:pt x="3038781" y="494070"/>
                    <a:pt x="3025079" y="507772"/>
                    <a:pt x="3008176" y="507772"/>
                  </a:cubicBezTo>
                  <a:lnTo>
                    <a:pt x="30605" y="507772"/>
                  </a:lnTo>
                  <a:cubicBezTo>
                    <a:pt x="22488" y="507772"/>
                    <a:pt x="14704" y="504548"/>
                    <a:pt x="8964" y="498808"/>
                  </a:cubicBezTo>
                  <a:cubicBezTo>
                    <a:pt x="3224" y="493069"/>
                    <a:pt x="0" y="485284"/>
                    <a:pt x="0" y="477167"/>
                  </a:cubicBezTo>
                  <a:lnTo>
                    <a:pt x="0" y="30605"/>
                  </a:lnTo>
                  <a:cubicBezTo>
                    <a:pt x="0" y="13702"/>
                    <a:pt x="13702" y="0"/>
                    <a:pt x="3060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262D40"/>
              </a:solidFill>
              <a:prstDash val="solid"/>
              <a:rou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3038781" cy="5458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5368742" y="3635692"/>
            <a:ext cx="4785670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50"/>
              </a:lnSpc>
            </a:pPr>
            <a:r>
              <a:rPr lang="en-US" sz="3500" b="1">
                <a:solidFill>
                  <a:srgbClr val="00BF1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13 </a:t>
            </a:r>
            <a:r>
              <a:rPr lang="en-US" sz="3500" b="1">
                <a:solidFill>
                  <a:srgbClr val="011046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Devices</a:t>
            </a:r>
          </a:p>
        </p:txBody>
      </p:sp>
      <p:sp>
        <p:nvSpPr>
          <p:cNvPr id="9" name="Freeform 9"/>
          <p:cNvSpPr/>
          <p:nvPr/>
        </p:nvSpPr>
        <p:spPr>
          <a:xfrm>
            <a:off x="1396009" y="1513074"/>
            <a:ext cx="1553726" cy="1115857"/>
          </a:xfrm>
          <a:custGeom>
            <a:avLst/>
            <a:gdLst/>
            <a:ahLst/>
            <a:cxnLst/>
            <a:rect l="l" t="t" r="r" b="b"/>
            <a:pathLst>
              <a:path w="1553726" h="1115857">
                <a:moveTo>
                  <a:pt x="0" y="0"/>
                </a:moveTo>
                <a:lnTo>
                  <a:pt x="1553726" y="0"/>
                </a:lnTo>
                <a:lnTo>
                  <a:pt x="1553726" y="1115857"/>
                </a:lnTo>
                <a:lnTo>
                  <a:pt x="0" y="11158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0" name="Freeform 10"/>
          <p:cNvSpPr/>
          <p:nvPr/>
        </p:nvSpPr>
        <p:spPr>
          <a:xfrm>
            <a:off x="3702471" y="3521392"/>
            <a:ext cx="1079180" cy="1079180"/>
          </a:xfrm>
          <a:custGeom>
            <a:avLst/>
            <a:gdLst/>
            <a:ahLst/>
            <a:cxnLst/>
            <a:rect l="l" t="t" r="r" b="b"/>
            <a:pathLst>
              <a:path w="1079180" h="1079180">
                <a:moveTo>
                  <a:pt x="0" y="0"/>
                </a:moveTo>
                <a:lnTo>
                  <a:pt x="1079180" y="0"/>
                </a:lnTo>
                <a:lnTo>
                  <a:pt x="1079180" y="1079180"/>
                </a:lnTo>
                <a:lnTo>
                  <a:pt x="0" y="107918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11" name="Group 11"/>
          <p:cNvGrpSpPr/>
          <p:nvPr/>
        </p:nvGrpSpPr>
        <p:grpSpPr>
          <a:xfrm>
            <a:off x="4814739" y="5143500"/>
            <a:ext cx="12737613" cy="1902111"/>
            <a:chOff x="0" y="0"/>
            <a:chExt cx="3400332" cy="50777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400332" cy="507772"/>
            </a:xfrm>
            <a:custGeom>
              <a:avLst/>
              <a:gdLst/>
              <a:ahLst/>
              <a:cxnLst/>
              <a:rect l="l" t="t" r="r" b="b"/>
              <a:pathLst>
                <a:path w="3400332" h="507772">
                  <a:moveTo>
                    <a:pt x="27351" y="0"/>
                  </a:moveTo>
                  <a:lnTo>
                    <a:pt x="3372981" y="0"/>
                  </a:lnTo>
                  <a:cubicBezTo>
                    <a:pt x="3388087" y="0"/>
                    <a:pt x="3400332" y="12245"/>
                    <a:pt x="3400332" y="27351"/>
                  </a:cubicBezTo>
                  <a:lnTo>
                    <a:pt x="3400332" y="480421"/>
                  </a:lnTo>
                  <a:cubicBezTo>
                    <a:pt x="3400332" y="495527"/>
                    <a:pt x="3388087" y="507772"/>
                    <a:pt x="3372981" y="507772"/>
                  </a:cubicBezTo>
                  <a:lnTo>
                    <a:pt x="27351" y="507772"/>
                  </a:lnTo>
                  <a:cubicBezTo>
                    <a:pt x="12245" y="507772"/>
                    <a:pt x="0" y="495527"/>
                    <a:pt x="0" y="480421"/>
                  </a:cubicBezTo>
                  <a:lnTo>
                    <a:pt x="0" y="27351"/>
                  </a:lnTo>
                  <a:cubicBezTo>
                    <a:pt x="0" y="12245"/>
                    <a:pt x="12245" y="0"/>
                    <a:pt x="2735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rnd">
              <a:solidFill>
                <a:srgbClr val="262D40"/>
              </a:solidFill>
              <a:prstDash val="solid"/>
              <a:rou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3400332" cy="5458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4958523" y="5561648"/>
            <a:ext cx="1072531" cy="1298258"/>
          </a:xfrm>
          <a:custGeom>
            <a:avLst/>
            <a:gdLst/>
            <a:ahLst/>
            <a:cxnLst/>
            <a:rect l="l" t="t" r="r" b="b"/>
            <a:pathLst>
              <a:path w="1072531" h="1298258">
                <a:moveTo>
                  <a:pt x="0" y="0"/>
                </a:moveTo>
                <a:lnTo>
                  <a:pt x="1072530" y="0"/>
                </a:lnTo>
                <a:lnTo>
                  <a:pt x="1072530" y="1298257"/>
                </a:lnTo>
                <a:lnTo>
                  <a:pt x="0" y="129825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5" name="TextBox 15"/>
          <p:cNvSpPr txBox="1"/>
          <p:nvPr/>
        </p:nvSpPr>
        <p:spPr>
          <a:xfrm>
            <a:off x="6399765" y="5495925"/>
            <a:ext cx="8212762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50"/>
              </a:lnSpc>
            </a:pPr>
            <a:r>
              <a:rPr lang="en-US" sz="3500" b="1">
                <a:solidFill>
                  <a:srgbClr val="00BF1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5</a:t>
            </a:r>
            <a:r>
              <a:rPr lang="en-US" sz="3500" b="1">
                <a:solidFill>
                  <a:srgbClr val="011046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Physical activity (PA) metrics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6399765" y="7372898"/>
            <a:ext cx="11730396" cy="2358422"/>
            <a:chOff x="0" y="0"/>
            <a:chExt cx="3131454" cy="629586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3131454" cy="629586"/>
            </a:xfrm>
            <a:custGeom>
              <a:avLst/>
              <a:gdLst/>
              <a:ahLst/>
              <a:cxnLst/>
              <a:rect l="l" t="t" r="r" b="b"/>
              <a:pathLst>
                <a:path w="3131454" h="629586">
                  <a:moveTo>
                    <a:pt x="29699" y="0"/>
                  </a:moveTo>
                  <a:lnTo>
                    <a:pt x="3101754" y="0"/>
                  </a:lnTo>
                  <a:cubicBezTo>
                    <a:pt x="3118157" y="0"/>
                    <a:pt x="3131454" y="13297"/>
                    <a:pt x="3131454" y="29699"/>
                  </a:cubicBezTo>
                  <a:lnTo>
                    <a:pt x="3131454" y="599886"/>
                  </a:lnTo>
                  <a:cubicBezTo>
                    <a:pt x="3131454" y="616289"/>
                    <a:pt x="3118157" y="629586"/>
                    <a:pt x="3101754" y="629586"/>
                  </a:cubicBezTo>
                  <a:lnTo>
                    <a:pt x="29699" y="629586"/>
                  </a:lnTo>
                  <a:cubicBezTo>
                    <a:pt x="13297" y="629586"/>
                    <a:pt x="0" y="616289"/>
                    <a:pt x="0" y="599886"/>
                  </a:cubicBezTo>
                  <a:lnTo>
                    <a:pt x="0" y="29699"/>
                  </a:lnTo>
                  <a:cubicBezTo>
                    <a:pt x="0" y="13297"/>
                    <a:pt x="13297" y="0"/>
                    <a:pt x="2969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262D40"/>
              </a:solidFill>
              <a:prstDash val="solid"/>
              <a:rou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3131454" cy="6676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9" name="Freeform 19"/>
          <p:cNvSpPr/>
          <p:nvPr/>
        </p:nvSpPr>
        <p:spPr>
          <a:xfrm rot="-2700000">
            <a:off x="6562976" y="7866481"/>
            <a:ext cx="816467" cy="486911"/>
          </a:xfrm>
          <a:custGeom>
            <a:avLst/>
            <a:gdLst/>
            <a:ahLst/>
            <a:cxnLst/>
            <a:rect l="l" t="t" r="r" b="b"/>
            <a:pathLst>
              <a:path w="816467" h="486911">
                <a:moveTo>
                  <a:pt x="0" y="0"/>
                </a:moveTo>
                <a:lnTo>
                  <a:pt x="816467" y="0"/>
                </a:lnTo>
                <a:lnTo>
                  <a:pt x="816467" y="486912"/>
                </a:lnTo>
                <a:lnTo>
                  <a:pt x="0" y="48691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20" name="TextBox 20"/>
          <p:cNvSpPr txBox="1"/>
          <p:nvPr/>
        </p:nvSpPr>
        <p:spPr>
          <a:xfrm>
            <a:off x="3259205" y="2305081"/>
            <a:ext cx="8060849" cy="371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700"/>
              </a:lnSpc>
            </a:pPr>
            <a:r>
              <a:rPr lang="en-US" sz="3000">
                <a:solidFill>
                  <a:srgbClr val="011046"/>
                </a:solidFill>
                <a:latin typeface="Montserrat"/>
                <a:ea typeface="Montserrat"/>
                <a:cs typeface="Montserrat"/>
                <a:sym typeface="Montserrat"/>
              </a:rPr>
              <a:t> mean age range: 61.3 to 70.5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3335162" y="1632852"/>
            <a:ext cx="4319252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50"/>
              </a:lnSpc>
            </a:pPr>
            <a:r>
              <a:rPr lang="en-US" sz="3500" b="1">
                <a:solidFill>
                  <a:srgbClr val="00BF1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314</a:t>
            </a:r>
            <a:r>
              <a:rPr lang="en-US" sz="3500" b="1">
                <a:solidFill>
                  <a:srgbClr val="011046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participants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5428347" y="4146707"/>
            <a:ext cx="7040022" cy="371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00"/>
              </a:lnSpc>
            </a:pPr>
            <a:r>
              <a:rPr lang="en-US" sz="3000">
                <a:solidFill>
                  <a:srgbClr val="011046"/>
                </a:solidFill>
                <a:latin typeface="Montserrat"/>
                <a:ea typeface="Montserrat"/>
                <a:cs typeface="Montserrat"/>
                <a:sym typeface="Montserrat"/>
              </a:rPr>
              <a:t>8 manufacturers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6399765" y="6076950"/>
            <a:ext cx="11009861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00"/>
              </a:lnSpc>
            </a:pPr>
            <a:r>
              <a:rPr lang="en-US" sz="3000">
                <a:solidFill>
                  <a:srgbClr val="011046"/>
                </a:solidFill>
                <a:latin typeface="Montserrat"/>
                <a:ea typeface="Montserrat"/>
                <a:cs typeface="Montserrat"/>
                <a:sym typeface="Montserrat"/>
              </a:rPr>
              <a:t>Step, time in intensity, Energy Expenditure, time in Physical activity types &amp; walking characteristics)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8010924" y="7464711"/>
            <a:ext cx="8802044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50"/>
              </a:lnSpc>
            </a:pPr>
            <a:r>
              <a:rPr lang="en-US" sz="3500" b="1">
                <a:solidFill>
                  <a:srgbClr val="011046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Devices per Measurement properties</a:t>
            </a:r>
          </a:p>
        </p:txBody>
      </p:sp>
      <p:sp>
        <p:nvSpPr>
          <p:cNvPr id="25" name="Freeform 25"/>
          <p:cNvSpPr/>
          <p:nvPr/>
        </p:nvSpPr>
        <p:spPr>
          <a:xfrm rot="-2598974">
            <a:off x="6767074" y="7504054"/>
            <a:ext cx="1079180" cy="1079180"/>
          </a:xfrm>
          <a:custGeom>
            <a:avLst/>
            <a:gdLst/>
            <a:ahLst/>
            <a:cxnLst/>
            <a:rect l="l" t="t" r="r" b="b"/>
            <a:pathLst>
              <a:path w="1079180" h="1079180">
                <a:moveTo>
                  <a:pt x="0" y="0"/>
                </a:moveTo>
                <a:lnTo>
                  <a:pt x="1079180" y="0"/>
                </a:lnTo>
                <a:lnTo>
                  <a:pt x="1079180" y="1079180"/>
                </a:lnTo>
                <a:lnTo>
                  <a:pt x="0" y="107918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26" name="TextBox 26"/>
          <p:cNvSpPr txBox="1"/>
          <p:nvPr/>
        </p:nvSpPr>
        <p:spPr>
          <a:xfrm>
            <a:off x="8128418" y="7996785"/>
            <a:ext cx="9423934" cy="1543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l">
              <a:lnSpc>
                <a:spcPts val="3000"/>
              </a:lnSpc>
              <a:buFont typeface="Arial"/>
              <a:buChar char="•"/>
            </a:pPr>
            <a:r>
              <a:rPr lang="en-US" sz="3000">
                <a:solidFill>
                  <a:srgbClr val="011046"/>
                </a:solidFill>
                <a:latin typeface="Montserrat"/>
                <a:ea typeface="Montserrat"/>
                <a:cs typeface="Montserrat"/>
                <a:sym typeface="Montserrat"/>
              </a:rPr>
              <a:t>Validity (criterion &amp; construct) n = </a:t>
            </a:r>
            <a:r>
              <a:rPr lang="en-US" sz="3000">
                <a:solidFill>
                  <a:srgbClr val="00BF15"/>
                </a:solidFill>
                <a:latin typeface="Montserrat"/>
                <a:ea typeface="Montserrat"/>
                <a:cs typeface="Montserrat"/>
                <a:sym typeface="Montserrat"/>
              </a:rPr>
              <a:t>11</a:t>
            </a:r>
            <a:r>
              <a:rPr lang="en-US" sz="3000">
                <a:solidFill>
                  <a:srgbClr val="01104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</a:p>
          <a:p>
            <a:pPr marL="647700" lvl="1" indent="-323850" algn="l">
              <a:lnSpc>
                <a:spcPts val="3000"/>
              </a:lnSpc>
              <a:buFont typeface="Arial"/>
              <a:buChar char="•"/>
            </a:pPr>
            <a:r>
              <a:rPr lang="en-US" sz="3000">
                <a:solidFill>
                  <a:srgbClr val="011046"/>
                </a:solidFill>
                <a:latin typeface="Montserrat"/>
                <a:ea typeface="Montserrat"/>
                <a:cs typeface="Montserrat"/>
                <a:sym typeface="Montserrat"/>
              </a:rPr>
              <a:t>Test-retest reliability n= </a:t>
            </a:r>
            <a:r>
              <a:rPr lang="en-US" sz="3000">
                <a:solidFill>
                  <a:srgbClr val="00BF15"/>
                </a:solidFill>
                <a:latin typeface="Montserrat"/>
                <a:ea typeface="Montserrat"/>
                <a:cs typeface="Montserrat"/>
                <a:sym typeface="Montserrat"/>
              </a:rPr>
              <a:t>5</a:t>
            </a:r>
          </a:p>
          <a:p>
            <a:pPr marL="647700" lvl="1" indent="-323850" algn="l">
              <a:lnSpc>
                <a:spcPts val="3000"/>
              </a:lnSpc>
              <a:buFont typeface="Arial"/>
              <a:buChar char="•"/>
            </a:pPr>
            <a:r>
              <a:rPr lang="en-US" sz="3000">
                <a:solidFill>
                  <a:srgbClr val="011046"/>
                </a:solidFill>
                <a:latin typeface="Montserrat"/>
                <a:ea typeface="Montserrat"/>
                <a:cs typeface="Montserrat"/>
                <a:sym typeface="Montserrat"/>
              </a:rPr>
              <a:t>Measurement error n = </a:t>
            </a:r>
            <a:r>
              <a:rPr lang="en-US" sz="3000">
                <a:solidFill>
                  <a:srgbClr val="00BF15"/>
                </a:solidFill>
                <a:latin typeface="Montserrat"/>
                <a:ea typeface="Montserrat"/>
                <a:cs typeface="Montserrat"/>
                <a:sym typeface="Montserrat"/>
              </a:rPr>
              <a:t>4</a:t>
            </a:r>
            <a:r>
              <a:rPr lang="en-US" sz="3000">
                <a:solidFill>
                  <a:srgbClr val="011046"/>
                </a:solidFill>
                <a:latin typeface="Montserrat"/>
                <a:ea typeface="Montserrat"/>
                <a:cs typeface="Montserrat"/>
                <a:sym typeface="Montserrat"/>
              </a:rPr>
              <a:t> (not rated)</a:t>
            </a:r>
          </a:p>
          <a:p>
            <a:pPr marL="647700" lvl="1" indent="-323850" algn="l">
              <a:lnSpc>
                <a:spcPts val="3000"/>
              </a:lnSpc>
              <a:buFont typeface="Arial"/>
              <a:buChar char="•"/>
            </a:pPr>
            <a:r>
              <a:rPr lang="en-US" sz="3000">
                <a:solidFill>
                  <a:srgbClr val="011046"/>
                </a:solidFill>
                <a:latin typeface="Montserrat"/>
                <a:ea typeface="Montserrat"/>
                <a:cs typeface="Montserrat"/>
                <a:sym typeface="Montserrat"/>
              </a:rPr>
              <a:t>Responsiveness n = </a:t>
            </a:r>
            <a:r>
              <a:rPr lang="en-US" sz="3000">
                <a:solidFill>
                  <a:srgbClr val="00BF15"/>
                </a:solidFill>
                <a:latin typeface="Montserrat"/>
                <a:ea typeface="Montserrat"/>
                <a:cs typeface="Montserrat"/>
                <a:sym typeface="Montserrat"/>
              </a:rPr>
              <a:t>3</a:t>
            </a:r>
          </a:p>
        </p:txBody>
      </p:sp>
      <p:grpSp>
        <p:nvGrpSpPr>
          <p:cNvPr id="27" name="Group 27"/>
          <p:cNvGrpSpPr/>
          <p:nvPr/>
        </p:nvGrpSpPr>
        <p:grpSpPr>
          <a:xfrm rot="-10800000">
            <a:off x="16015134" y="-3682521"/>
            <a:ext cx="5117231" cy="4369274"/>
            <a:chOff x="0" y="0"/>
            <a:chExt cx="812800" cy="693997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812800" cy="693997"/>
            </a:xfrm>
            <a:custGeom>
              <a:avLst/>
              <a:gdLst/>
              <a:ahLst/>
              <a:cxnLst/>
              <a:rect l="l" t="t" r="r" b="b"/>
              <a:pathLst>
                <a:path w="812800" h="693997">
                  <a:moveTo>
                    <a:pt x="406400" y="0"/>
                  </a:moveTo>
                  <a:lnTo>
                    <a:pt x="812800" y="693997"/>
                  </a:lnTo>
                  <a:lnTo>
                    <a:pt x="0" y="693997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B62713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127000" y="293638"/>
              <a:ext cx="558800" cy="3507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62"/>
                </a:lnSpc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 animBg="1"/>
      <p:bldP spid="14" grpId="0" animBg="1"/>
      <p:bldP spid="15" grpId="0"/>
      <p:bldP spid="19" grpId="0" animBg="1"/>
      <p:bldP spid="22" grpId="0"/>
      <p:bldP spid="23" grpId="0"/>
      <p:bldP spid="24" grpId="0"/>
      <p:bldP spid="25" grpId="0" animBg="1"/>
      <p:bldP spid="2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15767484" y="-3987321"/>
            <a:ext cx="5117231" cy="4369274"/>
            <a:chOff x="0" y="0"/>
            <a:chExt cx="812800" cy="69399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693997"/>
            </a:xfrm>
            <a:custGeom>
              <a:avLst/>
              <a:gdLst/>
              <a:ahLst/>
              <a:cxnLst/>
              <a:rect l="l" t="t" r="r" b="b"/>
              <a:pathLst>
                <a:path w="812800" h="693997">
                  <a:moveTo>
                    <a:pt x="406400" y="0"/>
                  </a:moveTo>
                  <a:lnTo>
                    <a:pt x="812800" y="693997"/>
                  </a:lnTo>
                  <a:lnTo>
                    <a:pt x="0" y="693997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B62713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127000" y="293638"/>
              <a:ext cx="558800" cy="3507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62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2298226" y="4817994"/>
            <a:ext cx="190500" cy="190500"/>
            <a:chOff x="0" y="0"/>
            <a:chExt cx="50173" cy="5017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2526992" y="4817994"/>
            <a:ext cx="190500" cy="190500"/>
            <a:chOff x="0" y="0"/>
            <a:chExt cx="50173" cy="5017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2765117" y="4817994"/>
            <a:ext cx="190500" cy="190500"/>
            <a:chOff x="0" y="0"/>
            <a:chExt cx="50173" cy="5017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3003242" y="4817994"/>
            <a:ext cx="190500" cy="190500"/>
            <a:chOff x="0" y="0"/>
            <a:chExt cx="50173" cy="50173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3241367" y="4817994"/>
            <a:ext cx="190500" cy="190500"/>
            <a:chOff x="0" y="0"/>
            <a:chExt cx="50173" cy="50173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3479492" y="4817994"/>
            <a:ext cx="190500" cy="190500"/>
            <a:chOff x="0" y="0"/>
            <a:chExt cx="50173" cy="50173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3717617" y="4817994"/>
            <a:ext cx="190500" cy="190500"/>
            <a:chOff x="0" y="0"/>
            <a:chExt cx="50173" cy="50173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3955742" y="4817994"/>
            <a:ext cx="190500" cy="190500"/>
            <a:chOff x="0" y="0"/>
            <a:chExt cx="50173" cy="50173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4193867" y="4817994"/>
            <a:ext cx="190500" cy="190500"/>
            <a:chOff x="0" y="0"/>
            <a:chExt cx="50173" cy="50173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4431992" y="4817994"/>
            <a:ext cx="190500" cy="190500"/>
            <a:chOff x="0" y="0"/>
            <a:chExt cx="50173" cy="50173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4670117" y="4817994"/>
            <a:ext cx="190500" cy="190500"/>
            <a:chOff x="0" y="0"/>
            <a:chExt cx="50173" cy="50173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8" name="Group 38"/>
          <p:cNvGrpSpPr/>
          <p:nvPr/>
        </p:nvGrpSpPr>
        <p:grpSpPr>
          <a:xfrm>
            <a:off x="4908242" y="4817994"/>
            <a:ext cx="190500" cy="190500"/>
            <a:chOff x="0" y="0"/>
            <a:chExt cx="50173" cy="50173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41" name="Group 41"/>
          <p:cNvGrpSpPr/>
          <p:nvPr/>
        </p:nvGrpSpPr>
        <p:grpSpPr>
          <a:xfrm>
            <a:off x="5146367" y="4817994"/>
            <a:ext cx="190500" cy="190500"/>
            <a:chOff x="0" y="0"/>
            <a:chExt cx="50173" cy="50173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43" name="TextBox 43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44" name="Group 44"/>
          <p:cNvGrpSpPr/>
          <p:nvPr/>
        </p:nvGrpSpPr>
        <p:grpSpPr>
          <a:xfrm>
            <a:off x="5384492" y="4817994"/>
            <a:ext cx="190500" cy="190500"/>
            <a:chOff x="0" y="0"/>
            <a:chExt cx="50173" cy="50173"/>
          </a:xfrm>
        </p:grpSpPr>
        <p:sp>
          <p:nvSpPr>
            <p:cNvPr id="45" name="Freeform 45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46" name="TextBox 46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47" name="Group 47"/>
          <p:cNvGrpSpPr/>
          <p:nvPr/>
        </p:nvGrpSpPr>
        <p:grpSpPr>
          <a:xfrm>
            <a:off x="5622617" y="4817994"/>
            <a:ext cx="190500" cy="190500"/>
            <a:chOff x="0" y="0"/>
            <a:chExt cx="50173" cy="50173"/>
          </a:xfrm>
        </p:grpSpPr>
        <p:sp>
          <p:nvSpPr>
            <p:cNvPr id="48" name="Freeform 48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49" name="TextBox 49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0" name="Group 50"/>
          <p:cNvGrpSpPr/>
          <p:nvPr/>
        </p:nvGrpSpPr>
        <p:grpSpPr>
          <a:xfrm>
            <a:off x="5860742" y="4817994"/>
            <a:ext cx="190500" cy="190500"/>
            <a:chOff x="0" y="0"/>
            <a:chExt cx="50173" cy="50173"/>
          </a:xfrm>
        </p:grpSpPr>
        <p:sp>
          <p:nvSpPr>
            <p:cNvPr id="51" name="Freeform 51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52" name="TextBox 52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3" name="Group 53"/>
          <p:cNvGrpSpPr/>
          <p:nvPr/>
        </p:nvGrpSpPr>
        <p:grpSpPr>
          <a:xfrm>
            <a:off x="6098867" y="4817994"/>
            <a:ext cx="190500" cy="190500"/>
            <a:chOff x="0" y="0"/>
            <a:chExt cx="50173" cy="50173"/>
          </a:xfrm>
        </p:grpSpPr>
        <p:sp>
          <p:nvSpPr>
            <p:cNvPr id="54" name="Freeform 54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55" name="TextBox 55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6" name="Group 56"/>
          <p:cNvGrpSpPr/>
          <p:nvPr/>
        </p:nvGrpSpPr>
        <p:grpSpPr>
          <a:xfrm>
            <a:off x="6336992" y="4817994"/>
            <a:ext cx="190500" cy="190500"/>
            <a:chOff x="0" y="0"/>
            <a:chExt cx="50173" cy="50173"/>
          </a:xfrm>
        </p:grpSpPr>
        <p:sp>
          <p:nvSpPr>
            <p:cNvPr id="57" name="Freeform 57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58" name="TextBox 58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9" name="Group 59"/>
          <p:cNvGrpSpPr/>
          <p:nvPr/>
        </p:nvGrpSpPr>
        <p:grpSpPr>
          <a:xfrm>
            <a:off x="6575117" y="4817994"/>
            <a:ext cx="190500" cy="190500"/>
            <a:chOff x="0" y="0"/>
            <a:chExt cx="50173" cy="50173"/>
          </a:xfrm>
        </p:grpSpPr>
        <p:sp>
          <p:nvSpPr>
            <p:cNvPr id="60" name="Freeform 60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61" name="TextBox 61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2" name="Group 62"/>
          <p:cNvGrpSpPr/>
          <p:nvPr/>
        </p:nvGrpSpPr>
        <p:grpSpPr>
          <a:xfrm>
            <a:off x="6813242" y="4817994"/>
            <a:ext cx="190500" cy="190500"/>
            <a:chOff x="0" y="0"/>
            <a:chExt cx="50173" cy="50173"/>
          </a:xfrm>
        </p:grpSpPr>
        <p:sp>
          <p:nvSpPr>
            <p:cNvPr id="63" name="Freeform 63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64" name="TextBox 64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5" name="Group 65"/>
          <p:cNvGrpSpPr/>
          <p:nvPr/>
        </p:nvGrpSpPr>
        <p:grpSpPr>
          <a:xfrm>
            <a:off x="7051367" y="4817994"/>
            <a:ext cx="190500" cy="190500"/>
            <a:chOff x="0" y="0"/>
            <a:chExt cx="50173" cy="50173"/>
          </a:xfrm>
        </p:grpSpPr>
        <p:sp>
          <p:nvSpPr>
            <p:cNvPr id="66" name="Freeform 66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67" name="TextBox 67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8" name="Group 68"/>
          <p:cNvGrpSpPr/>
          <p:nvPr/>
        </p:nvGrpSpPr>
        <p:grpSpPr>
          <a:xfrm>
            <a:off x="7279967" y="4817994"/>
            <a:ext cx="190500" cy="190500"/>
            <a:chOff x="0" y="0"/>
            <a:chExt cx="50173" cy="50173"/>
          </a:xfrm>
        </p:grpSpPr>
        <p:sp>
          <p:nvSpPr>
            <p:cNvPr id="69" name="Freeform 69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70" name="TextBox 70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1" name="Group 71"/>
          <p:cNvGrpSpPr/>
          <p:nvPr/>
        </p:nvGrpSpPr>
        <p:grpSpPr>
          <a:xfrm>
            <a:off x="7527617" y="4817994"/>
            <a:ext cx="190500" cy="190500"/>
            <a:chOff x="0" y="0"/>
            <a:chExt cx="50173" cy="50173"/>
          </a:xfrm>
        </p:grpSpPr>
        <p:sp>
          <p:nvSpPr>
            <p:cNvPr id="72" name="Freeform 72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73" name="TextBox 73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4" name="Group 74"/>
          <p:cNvGrpSpPr/>
          <p:nvPr/>
        </p:nvGrpSpPr>
        <p:grpSpPr>
          <a:xfrm>
            <a:off x="7765742" y="4817994"/>
            <a:ext cx="190500" cy="190500"/>
            <a:chOff x="0" y="0"/>
            <a:chExt cx="50173" cy="50173"/>
          </a:xfrm>
        </p:grpSpPr>
        <p:sp>
          <p:nvSpPr>
            <p:cNvPr id="75" name="Freeform 75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76" name="TextBox 76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7" name="Group 77"/>
          <p:cNvGrpSpPr/>
          <p:nvPr/>
        </p:nvGrpSpPr>
        <p:grpSpPr>
          <a:xfrm>
            <a:off x="8003867" y="4817994"/>
            <a:ext cx="190500" cy="190500"/>
            <a:chOff x="0" y="0"/>
            <a:chExt cx="50173" cy="50173"/>
          </a:xfrm>
        </p:grpSpPr>
        <p:sp>
          <p:nvSpPr>
            <p:cNvPr id="78" name="Freeform 78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79" name="TextBox 79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0" name="Group 80"/>
          <p:cNvGrpSpPr/>
          <p:nvPr/>
        </p:nvGrpSpPr>
        <p:grpSpPr>
          <a:xfrm>
            <a:off x="8241992" y="4817994"/>
            <a:ext cx="190500" cy="190500"/>
            <a:chOff x="0" y="0"/>
            <a:chExt cx="50173" cy="50173"/>
          </a:xfrm>
        </p:grpSpPr>
        <p:sp>
          <p:nvSpPr>
            <p:cNvPr id="81" name="Freeform 81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82" name="TextBox 82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3" name="Group 83"/>
          <p:cNvGrpSpPr/>
          <p:nvPr/>
        </p:nvGrpSpPr>
        <p:grpSpPr>
          <a:xfrm>
            <a:off x="8480117" y="4817994"/>
            <a:ext cx="190500" cy="190500"/>
            <a:chOff x="0" y="0"/>
            <a:chExt cx="50173" cy="50173"/>
          </a:xfrm>
        </p:grpSpPr>
        <p:sp>
          <p:nvSpPr>
            <p:cNvPr id="84" name="Freeform 84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85" name="TextBox 85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6" name="Group 86"/>
          <p:cNvGrpSpPr/>
          <p:nvPr/>
        </p:nvGrpSpPr>
        <p:grpSpPr>
          <a:xfrm>
            <a:off x="8718242" y="4817994"/>
            <a:ext cx="190500" cy="190500"/>
            <a:chOff x="0" y="0"/>
            <a:chExt cx="50173" cy="50173"/>
          </a:xfrm>
        </p:grpSpPr>
        <p:sp>
          <p:nvSpPr>
            <p:cNvPr id="87" name="Freeform 87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88" name="TextBox 88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9" name="Group 89"/>
          <p:cNvGrpSpPr/>
          <p:nvPr/>
        </p:nvGrpSpPr>
        <p:grpSpPr>
          <a:xfrm>
            <a:off x="8956367" y="4817994"/>
            <a:ext cx="190500" cy="190500"/>
            <a:chOff x="0" y="0"/>
            <a:chExt cx="50173" cy="50173"/>
          </a:xfrm>
        </p:grpSpPr>
        <p:sp>
          <p:nvSpPr>
            <p:cNvPr id="90" name="Freeform 90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91" name="TextBox 91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2" name="Group 92"/>
          <p:cNvGrpSpPr/>
          <p:nvPr/>
        </p:nvGrpSpPr>
        <p:grpSpPr>
          <a:xfrm>
            <a:off x="9194492" y="4817994"/>
            <a:ext cx="190500" cy="190500"/>
            <a:chOff x="0" y="0"/>
            <a:chExt cx="50173" cy="50173"/>
          </a:xfrm>
        </p:grpSpPr>
        <p:sp>
          <p:nvSpPr>
            <p:cNvPr id="93" name="Freeform 93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94" name="TextBox 94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5" name="Group 95"/>
          <p:cNvGrpSpPr/>
          <p:nvPr/>
        </p:nvGrpSpPr>
        <p:grpSpPr>
          <a:xfrm>
            <a:off x="9432617" y="4817994"/>
            <a:ext cx="190500" cy="190500"/>
            <a:chOff x="0" y="0"/>
            <a:chExt cx="50173" cy="50173"/>
          </a:xfrm>
        </p:grpSpPr>
        <p:sp>
          <p:nvSpPr>
            <p:cNvPr id="96" name="Freeform 96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89FF00"/>
            </a:solidFill>
            <a:ln w="38100" cap="sq">
              <a:solidFill>
                <a:srgbClr val="89FF00"/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97" name="TextBox 97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8" name="Group 98"/>
          <p:cNvGrpSpPr/>
          <p:nvPr/>
        </p:nvGrpSpPr>
        <p:grpSpPr>
          <a:xfrm>
            <a:off x="9670742" y="4817994"/>
            <a:ext cx="190500" cy="190500"/>
            <a:chOff x="0" y="0"/>
            <a:chExt cx="50173" cy="50173"/>
          </a:xfrm>
        </p:grpSpPr>
        <p:sp>
          <p:nvSpPr>
            <p:cNvPr id="99" name="Freeform 99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00" name="TextBox 100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1" name="Group 101"/>
          <p:cNvGrpSpPr/>
          <p:nvPr/>
        </p:nvGrpSpPr>
        <p:grpSpPr>
          <a:xfrm>
            <a:off x="9908867" y="4817994"/>
            <a:ext cx="190500" cy="190500"/>
            <a:chOff x="0" y="0"/>
            <a:chExt cx="50173" cy="50173"/>
          </a:xfrm>
        </p:grpSpPr>
        <p:sp>
          <p:nvSpPr>
            <p:cNvPr id="102" name="Freeform 102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89FF00"/>
            </a:solidFill>
            <a:ln w="38100" cap="sq">
              <a:solidFill>
                <a:srgbClr val="89FF00"/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03" name="TextBox 103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4" name="Group 104"/>
          <p:cNvGrpSpPr/>
          <p:nvPr/>
        </p:nvGrpSpPr>
        <p:grpSpPr>
          <a:xfrm>
            <a:off x="10146992" y="4817994"/>
            <a:ext cx="190500" cy="190500"/>
            <a:chOff x="0" y="0"/>
            <a:chExt cx="50173" cy="50173"/>
          </a:xfrm>
        </p:grpSpPr>
        <p:sp>
          <p:nvSpPr>
            <p:cNvPr id="105" name="Freeform 105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06" name="TextBox 106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7" name="Group 107"/>
          <p:cNvGrpSpPr/>
          <p:nvPr/>
        </p:nvGrpSpPr>
        <p:grpSpPr>
          <a:xfrm>
            <a:off x="10385117" y="4817994"/>
            <a:ext cx="190500" cy="190500"/>
            <a:chOff x="0" y="0"/>
            <a:chExt cx="50173" cy="50173"/>
          </a:xfrm>
        </p:grpSpPr>
        <p:sp>
          <p:nvSpPr>
            <p:cNvPr id="108" name="Freeform 108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09" name="TextBox 109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0" name="Group 110"/>
          <p:cNvGrpSpPr/>
          <p:nvPr/>
        </p:nvGrpSpPr>
        <p:grpSpPr>
          <a:xfrm>
            <a:off x="10623242" y="4817994"/>
            <a:ext cx="190500" cy="190500"/>
            <a:chOff x="0" y="0"/>
            <a:chExt cx="50173" cy="50173"/>
          </a:xfrm>
        </p:grpSpPr>
        <p:sp>
          <p:nvSpPr>
            <p:cNvPr id="111" name="Freeform 111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89FF00"/>
            </a:solidFill>
            <a:ln w="38100" cap="sq">
              <a:solidFill>
                <a:srgbClr val="89FF00"/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12" name="TextBox 112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3" name="Group 113"/>
          <p:cNvGrpSpPr/>
          <p:nvPr/>
        </p:nvGrpSpPr>
        <p:grpSpPr>
          <a:xfrm>
            <a:off x="10861367" y="4817994"/>
            <a:ext cx="190500" cy="190500"/>
            <a:chOff x="0" y="0"/>
            <a:chExt cx="50173" cy="50173"/>
          </a:xfrm>
        </p:grpSpPr>
        <p:sp>
          <p:nvSpPr>
            <p:cNvPr id="114" name="Freeform 114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15" name="TextBox 115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6" name="Group 116"/>
          <p:cNvGrpSpPr/>
          <p:nvPr/>
        </p:nvGrpSpPr>
        <p:grpSpPr>
          <a:xfrm>
            <a:off x="11099492" y="4817994"/>
            <a:ext cx="190500" cy="190500"/>
            <a:chOff x="0" y="0"/>
            <a:chExt cx="50173" cy="50173"/>
          </a:xfrm>
        </p:grpSpPr>
        <p:sp>
          <p:nvSpPr>
            <p:cNvPr id="117" name="Freeform 117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89FF00"/>
            </a:solidFill>
            <a:ln w="38100" cap="sq">
              <a:solidFill>
                <a:srgbClr val="89FF00"/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18" name="TextBox 118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9" name="Group 119"/>
          <p:cNvGrpSpPr/>
          <p:nvPr/>
        </p:nvGrpSpPr>
        <p:grpSpPr>
          <a:xfrm>
            <a:off x="11337617" y="4817994"/>
            <a:ext cx="190500" cy="190500"/>
            <a:chOff x="0" y="0"/>
            <a:chExt cx="50173" cy="50173"/>
          </a:xfrm>
        </p:grpSpPr>
        <p:sp>
          <p:nvSpPr>
            <p:cNvPr id="120" name="Freeform 120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21" name="TextBox 121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2" name="Group 122"/>
          <p:cNvGrpSpPr/>
          <p:nvPr/>
        </p:nvGrpSpPr>
        <p:grpSpPr>
          <a:xfrm>
            <a:off x="11575742" y="4817994"/>
            <a:ext cx="190500" cy="190500"/>
            <a:chOff x="0" y="0"/>
            <a:chExt cx="50173" cy="50173"/>
          </a:xfrm>
        </p:grpSpPr>
        <p:sp>
          <p:nvSpPr>
            <p:cNvPr id="123" name="Freeform 123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24" name="TextBox 124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5" name="Group 125"/>
          <p:cNvGrpSpPr/>
          <p:nvPr/>
        </p:nvGrpSpPr>
        <p:grpSpPr>
          <a:xfrm>
            <a:off x="11813867" y="4817994"/>
            <a:ext cx="190500" cy="190500"/>
            <a:chOff x="0" y="0"/>
            <a:chExt cx="50173" cy="50173"/>
          </a:xfrm>
        </p:grpSpPr>
        <p:sp>
          <p:nvSpPr>
            <p:cNvPr id="126" name="Freeform 126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27" name="TextBox 127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8" name="Group 128"/>
          <p:cNvGrpSpPr/>
          <p:nvPr/>
        </p:nvGrpSpPr>
        <p:grpSpPr>
          <a:xfrm>
            <a:off x="12051992" y="4817994"/>
            <a:ext cx="190500" cy="190500"/>
            <a:chOff x="0" y="0"/>
            <a:chExt cx="50173" cy="50173"/>
          </a:xfrm>
        </p:grpSpPr>
        <p:sp>
          <p:nvSpPr>
            <p:cNvPr id="129" name="Freeform 129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30" name="TextBox 130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31" name="Group 131"/>
          <p:cNvGrpSpPr/>
          <p:nvPr/>
        </p:nvGrpSpPr>
        <p:grpSpPr>
          <a:xfrm>
            <a:off x="12290117" y="4817994"/>
            <a:ext cx="190500" cy="190500"/>
            <a:chOff x="0" y="0"/>
            <a:chExt cx="50173" cy="50173"/>
          </a:xfrm>
        </p:grpSpPr>
        <p:sp>
          <p:nvSpPr>
            <p:cNvPr id="132" name="Freeform 132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33" name="TextBox 133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34" name="Group 134"/>
          <p:cNvGrpSpPr/>
          <p:nvPr/>
        </p:nvGrpSpPr>
        <p:grpSpPr>
          <a:xfrm>
            <a:off x="12528242" y="4817994"/>
            <a:ext cx="190500" cy="190500"/>
            <a:chOff x="0" y="0"/>
            <a:chExt cx="50173" cy="50173"/>
          </a:xfrm>
        </p:grpSpPr>
        <p:sp>
          <p:nvSpPr>
            <p:cNvPr id="135" name="Freeform 135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36" name="TextBox 136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37" name="Group 137"/>
          <p:cNvGrpSpPr/>
          <p:nvPr/>
        </p:nvGrpSpPr>
        <p:grpSpPr>
          <a:xfrm>
            <a:off x="12766367" y="4817994"/>
            <a:ext cx="190500" cy="190500"/>
            <a:chOff x="0" y="0"/>
            <a:chExt cx="50173" cy="50173"/>
          </a:xfrm>
        </p:grpSpPr>
        <p:sp>
          <p:nvSpPr>
            <p:cNvPr id="138" name="Freeform 138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39" name="TextBox 139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40" name="Group 140"/>
          <p:cNvGrpSpPr/>
          <p:nvPr/>
        </p:nvGrpSpPr>
        <p:grpSpPr>
          <a:xfrm>
            <a:off x="13004492" y="4817994"/>
            <a:ext cx="190500" cy="190500"/>
            <a:chOff x="0" y="0"/>
            <a:chExt cx="50173" cy="50173"/>
          </a:xfrm>
        </p:grpSpPr>
        <p:sp>
          <p:nvSpPr>
            <p:cNvPr id="141" name="Freeform 141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42" name="TextBox 142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43" name="Group 143"/>
          <p:cNvGrpSpPr/>
          <p:nvPr/>
        </p:nvGrpSpPr>
        <p:grpSpPr>
          <a:xfrm>
            <a:off x="13242617" y="4817994"/>
            <a:ext cx="190500" cy="190500"/>
            <a:chOff x="0" y="0"/>
            <a:chExt cx="50173" cy="50173"/>
          </a:xfrm>
        </p:grpSpPr>
        <p:sp>
          <p:nvSpPr>
            <p:cNvPr id="144" name="Freeform 144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45" name="TextBox 145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46" name="Group 146"/>
          <p:cNvGrpSpPr/>
          <p:nvPr/>
        </p:nvGrpSpPr>
        <p:grpSpPr>
          <a:xfrm>
            <a:off x="13480742" y="4817994"/>
            <a:ext cx="190500" cy="190500"/>
            <a:chOff x="0" y="0"/>
            <a:chExt cx="50173" cy="50173"/>
          </a:xfrm>
        </p:grpSpPr>
        <p:sp>
          <p:nvSpPr>
            <p:cNvPr id="147" name="Freeform 147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48" name="TextBox 148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49" name="Group 149"/>
          <p:cNvGrpSpPr/>
          <p:nvPr/>
        </p:nvGrpSpPr>
        <p:grpSpPr>
          <a:xfrm>
            <a:off x="13718867" y="4817994"/>
            <a:ext cx="190500" cy="190500"/>
            <a:chOff x="0" y="0"/>
            <a:chExt cx="50173" cy="50173"/>
          </a:xfrm>
        </p:grpSpPr>
        <p:sp>
          <p:nvSpPr>
            <p:cNvPr id="150" name="Freeform 150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51" name="TextBox 151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2" name="Group 152"/>
          <p:cNvGrpSpPr/>
          <p:nvPr/>
        </p:nvGrpSpPr>
        <p:grpSpPr>
          <a:xfrm>
            <a:off x="13956992" y="4817994"/>
            <a:ext cx="190500" cy="190500"/>
            <a:chOff x="0" y="0"/>
            <a:chExt cx="50173" cy="50173"/>
          </a:xfrm>
        </p:grpSpPr>
        <p:sp>
          <p:nvSpPr>
            <p:cNvPr id="153" name="Freeform 153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54" name="TextBox 154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5" name="Group 155"/>
          <p:cNvGrpSpPr/>
          <p:nvPr/>
        </p:nvGrpSpPr>
        <p:grpSpPr>
          <a:xfrm>
            <a:off x="14195117" y="4817994"/>
            <a:ext cx="190500" cy="190500"/>
            <a:chOff x="0" y="0"/>
            <a:chExt cx="50173" cy="50173"/>
          </a:xfrm>
        </p:grpSpPr>
        <p:sp>
          <p:nvSpPr>
            <p:cNvPr id="156" name="Freeform 156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57" name="TextBox 157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8" name="Group 158"/>
          <p:cNvGrpSpPr/>
          <p:nvPr/>
        </p:nvGrpSpPr>
        <p:grpSpPr>
          <a:xfrm>
            <a:off x="14433242" y="4817994"/>
            <a:ext cx="190500" cy="190500"/>
            <a:chOff x="0" y="0"/>
            <a:chExt cx="50173" cy="50173"/>
          </a:xfrm>
        </p:grpSpPr>
        <p:sp>
          <p:nvSpPr>
            <p:cNvPr id="159" name="Freeform 159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60" name="TextBox 160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61" name="Group 161"/>
          <p:cNvGrpSpPr/>
          <p:nvPr/>
        </p:nvGrpSpPr>
        <p:grpSpPr>
          <a:xfrm>
            <a:off x="14671367" y="4817994"/>
            <a:ext cx="190500" cy="190500"/>
            <a:chOff x="0" y="0"/>
            <a:chExt cx="50173" cy="50173"/>
          </a:xfrm>
        </p:grpSpPr>
        <p:sp>
          <p:nvSpPr>
            <p:cNvPr id="162" name="Freeform 162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63" name="TextBox 163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64" name="Group 164"/>
          <p:cNvGrpSpPr/>
          <p:nvPr/>
        </p:nvGrpSpPr>
        <p:grpSpPr>
          <a:xfrm>
            <a:off x="14909492" y="4817994"/>
            <a:ext cx="190500" cy="190500"/>
            <a:chOff x="0" y="0"/>
            <a:chExt cx="50173" cy="50173"/>
          </a:xfrm>
        </p:grpSpPr>
        <p:sp>
          <p:nvSpPr>
            <p:cNvPr id="165" name="Freeform 165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66" name="TextBox 166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67" name="Group 167"/>
          <p:cNvGrpSpPr/>
          <p:nvPr/>
        </p:nvGrpSpPr>
        <p:grpSpPr>
          <a:xfrm>
            <a:off x="15147617" y="4817994"/>
            <a:ext cx="190500" cy="190500"/>
            <a:chOff x="0" y="0"/>
            <a:chExt cx="50173" cy="50173"/>
          </a:xfrm>
        </p:grpSpPr>
        <p:sp>
          <p:nvSpPr>
            <p:cNvPr id="168" name="Freeform 168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89FF00"/>
            </a:solidFill>
            <a:ln w="38100" cap="sq">
              <a:solidFill>
                <a:srgbClr val="89FF00"/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69" name="TextBox 169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70" name="Group 170"/>
          <p:cNvGrpSpPr/>
          <p:nvPr/>
        </p:nvGrpSpPr>
        <p:grpSpPr>
          <a:xfrm>
            <a:off x="15385742" y="4817994"/>
            <a:ext cx="190500" cy="190500"/>
            <a:chOff x="0" y="0"/>
            <a:chExt cx="50173" cy="50173"/>
          </a:xfrm>
        </p:grpSpPr>
        <p:sp>
          <p:nvSpPr>
            <p:cNvPr id="171" name="Freeform 171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72" name="TextBox 172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73" name="Group 173"/>
          <p:cNvGrpSpPr/>
          <p:nvPr/>
        </p:nvGrpSpPr>
        <p:grpSpPr>
          <a:xfrm>
            <a:off x="15623867" y="4817994"/>
            <a:ext cx="190500" cy="190500"/>
            <a:chOff x="0" y="0"/>
            <a:chExt cx="50173" cy="50173"/>
          </a:xfrm>
        </p:grpSpPr>
        <p:sp>
          <p:nvSpPr>
            <p:cNvPr id="174" name="Freeform 174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75" name="TextBox 175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76" name="Group 176"/>
          <p:cNvGrpSpPr/>
          <p:nvPr/>
        </p:nvGrpSpPr>
        <p:grpSpPr>
          <a:xfrm>
            <a:off x="15861992" y="4817994"/>
            <a:ext cx="190500" cy="190500"/>
            <a:chOff x="0" y="0"/>
            <a:chExt cx="50173" cy="50173"/>
          </a:xfrm>
        </p:grpSpPr>
        <p:sp>
          <p:nvSpPr>
            <p:cNvPr id="177" name="Freeform 177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78" name="TextBox 178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79" name="Group 179"/>
          <p:cNvGrpSpPr/>
          <p:nvPr/>
        </p:nvGrpSpPr>
        <p:grpSpPr>
          <a:xfrm>
            <a:off x="16100117" y="4817994"/>
            <a:ext cx="190500" cy="190500"/>
            <a:chOff x="0" y="0"/>
            <a:chExt cx="50173" cy="50173"/>
          </a:xfrm>
        </p:grpSpPr>
        <p:sp>
          <p:nvSpPr>
            <p:cNvPr id="180" name="Freeform 180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81" name="TextBox 181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82" name="Group 182"/>
          <p:cNvGrpSpPr/>
          <p:nvPr/>
        </p:nvGrpSpPr>
        <p:grpSpPr>
          <a:xfrm>
            <a:off x="16338242" y="4817994"/>
            <a:ext cx="190500" cy="190500"/>
            <a:chOff x="0" y="0"/>
            <a:chExt cx="50173" cy="50173"/>
          </a:xfrm>
        </p:grpSpPr>
        <p:sp>
          <p:nvSpPr>
            <p:cNvPr id="183" name="Freeform 183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89FF00"/>
            </a:solidFill>
            <a:ln w="38100" cap="sq">
              <a:solidFill>
                <a:srgbClr val="89FF00"/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84" name="TextBox 184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85" name="Group 185"/>
          <p:cNvGrpSpPr/>
          <p:nvPr/>
        </p:nvGrpSpPr>
        <p:grpSpPr>
          <a:xfrm>
            <a:off x="16576367" y="4817994"/>
            <a:ext cx="190500" cy="190500"/>
            <a:chOff x="0" y="0"/>
            <a:chExt cx="50173" cy="50173"/>
          </a:xfrm>
        </p:grpSpPr>
        <p:sp>
          <p:nvSpPr>
            <p:cNvPr id="186" name="Freeform 186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87" name="TextBox 187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88" name="Group 188"/>
          <p:cNvGrpSpPr/>
          <p:nvPr/>
        </p:nvGrpSpPr>
        <p:grpSpPr>
          <a:xfrm>
            <a:off x="16814492" y="4817994"/>
            <a:ext cx="190500" cy="190500"/>
            <a:chOff x="0" y="0"/>
            <a:chExt cx="50173" cy="50173"/>
          </a:xfrm>
        </p:grpSpPr>
        <p:sp>
          <p:nvSpPr>
            <p:cNvPr id="189" name="Freeform 189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90" name="TextBox 190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91" name="Group 191"/>
          <p:cNvGrpSpPr/>
          <p:nvPr/>
        </p:nvGrpSpPr>
        <p:grpSpPr>
          <a:xfrm>
            <a:off x="17052617" y="4817994"/>
            <a:ext cx="190500" cy="190500"/>
            <a:chOff x="0" y="0"/>
            <a:chExt cx="50173" cy="50173"/>
          </a:xfrm>
        </p:grpSpPr>
        <p:sp>
          <p:nvSpPr>
            <p:cNvPr id="192" name="Freeform 192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93" name="TextBox 193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94" name="Group 194"/>
          <p:cNvGrpSpPr/>
          <p:nvPr/>
        </p:nvGrpSpPr>
        <p:grpSpPr>
          <a:xfrm>
            <a:off x="17290742" y="4817994"/>
            <a:ext cx="190500" cy="190500"/>
            <a:chOff x="0" y="0"/>
            <a:chExt cx="50173" cy="50173"/>
          </a:xfrm>
        </p:grpSpPr>
        <p:sp>
          <p:nvSpPr>
            <p:cNvPr id="195" name="Freeform 195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96" name="TextBox 196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97" name="Group 197"/>
          <p:cNvGrpSpPr/>
          <p:nvPr/>
        </p:nvGrpSpPr>
        <p:grpSpPr>
          <a:xfrm>
            <a:off x="17528867" y="4817994"/>
            <a:ext cx="190500" cy="190500"/>
            <a:chOff x="0" y="0"/>
            <a:chExt cx="50173" cy="50173"/>
          </a:xfrm>
        </p:grpSpPr>
        <p:sp>
          <p:nvSpPr>
            <p:cNvPr id="198" name="Freeform 198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99" name="TextBox 199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00" name="AutoShape 200"/>
          <p:cNvSpPr/>
          <p:nvPr/>
        </p:nvSpPr>
        <p:spPr>
          <a:xfrm>
            <a:off x="3441392" y="1439184"/>
            <a:ext cx="0" cy="5920020"/>
          </a:xfrm>
          <a:prstGeom prst="line">
            <a:avLst/>
          </a:prstGeom>
          <a:ln w="19050" cap="flat">
            <a:solidFill>
              <a:srgbClr val="000000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sp>
        <p:nvSpPr>
          <p:cNvPr id="201" name="AutoShape 201"/>
          <p:cNvSpPr/>
          <p:nvPr/>
        </p:nvSpPr>
        <p:spPr>
          <a:xfrm>
            <a:off x="4646304" y="1439184"/>
            <a:ext cx="0" cy="5929545"/>
          </a:xfrm>
          <a:prstGeom prst="line">
            <a:avLst/>
          </a:prstGeom>
          <a:ln w="19050" cap="flat">
            <a:solidFill>
              <a:srgbClr val="000000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sp>
        <p:nvSpPr>
          <p:cNvPr id="202" name="AutoShape 202"/>
          <p:cNvSpPr/>
          <p:nvPr/>
        </p:nvSpPr>
        <p:spPr>
          <a:xfrm>
            <a:off x="5822642" y="1439184"/>
            <a:ext cx="0" cy="5939070"/>
          </a:xfrm>
          <a:prstGeom prst="line">
            <a:avLst/>
          </a:prstGeom>
          <a:ln w="19050" cap="flat">
            <a:solidFill>
              <a:srgbClr val="000000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sp>
        <p:nvSpPr>
          <p:cNvPr id="203" name="AutoShape 203"/>
          <p:cNvSpPr/>
          <p:nvPr/>
        </p:nvSpPr>
        <p:spPr>
          <a:xfrm>
            <a:off x="7003742" y="1439184"/>
            <a:ext cx="0" cy="5945698"/>
          </a:xfrm>
          <a:prstGeom prst="line">
            <a:avLst/>
          </a:prstGeom>
          <a:ln w="19050" cap="flat">
            <a:solidFill>
              <a:srgbClr val="000000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sp>
        <p:nvSpPr>
          <p:cNvPr id="204" name="AutoShape 204"/>
          <p:cNvSpPr/>
          <p:nvPr/>
        </p:nvSpPr>
        <p:spPr>
          <a:xfrm flipH="1">
            <a:off x="8232467" y="1439184"/>
            <a:ext cx="0" cy="5939070"/>
          </a:xfrm>
          <a:prstGeom prst="line">
            <a:avLst/>
          </a:prstGeom>
          <a:ln w="19050" cap="flat">
            <a:solidFill>
              <a:srgbClr val="000000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sp>
        <p:nvSpPr>
          <p:cNvPr id="205" name="AutoShape 205"/>
          <p:cNvSpPr/>
          <p:nvPr/>
        </p:nvSpPr>
        <p:spPr>
          <a:xfrm>
            <a:off x="9384992" y="1439184"/>
            <a:ext cx="0" cy="5939070"/>
          </a:xfrm>
          <a:prstGeom prst="line">
            <a:avLst/>
          </a:prstGeom>
          <a:ln w="19050" cap="flat">
            <a:solidFill>
              <a:srgbClr val="000000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sp>
        <p:nvSpPr>
          <p:cNvPr id="206" name="AutoShape 206"/>
          <p:cNvSpPr/>
          <p:nvPr/>
        </p:nvSpPr>
        <p:spPr>
          <a:xfrm>
            <a:off x="10575617" y="1439184"/>
            <a:ext cx="0" cy="5945698"/>
          </a:xfrm>
          <a:prstGeom prst="line">
            <a:avLst/>
          </a:prstGeom>
          <a:ln w="19050" cap="flat">
            <a:solidFill>
              <a:srgbClr val="000000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sp>
        <p:nvSpPr>
          <p:cNvPr id="207" name="AutoShape 207"/>
          <p:cNvSpPr/>
          <p:nvPr/>
        </p:nvSpPr>
        <p:spPr>
          <a:xfrm>
            <a:off x="11775767" y="1439184"/>
            <a:ext cx="0" cy="5939070"/>
          </a:xfrm>
          <a:prstGeom prst="line">
            <a:avLst/>
          </a:prstGeom>
          <a:ln w="19050" cap="flat">
            <a:solidFill>
              <a:srgbClr val="000000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sp>
        <p:nvSpPr>
          <p:cNvPr id="208" name="AutoShape 208"/>
          <p:cNvSpPr/>
          <p:nvPr/>
        </p:nvSpPr>
        <p:spPr>
          <a:xfrm flipH="1">
            <a:off x="12956867" y="1439184"/>
            <a:ext cx="0" cy="5929545"/>
          </a:xfrm>
          <a:prstGeom prst="line">
            <a:avLst/>
          </a:prstGeom>
          <a:ln w="19050" cap="flat">
            <a:solidFill>
              <a:srgbClr val="000000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sp>
        <p:nvSpPr>
          <p:cNvPr id="209" name="AutoShape 209"/>
          <p:cNvSpPr/>
          <p:nvPr/>
        </p:nvSpPr>
        <p:spPr>
          <a:xfrm flipH="1">
            <a:off x="14137967" y="1439184"/>
            <a:ext cx="0" cy="5920020"/>
          </a:xfrm>
          <a:prstGeom prst="line">
            <a:avLst/>
          </a:prstGeom>
          <a:ln w="19050" cap="flat">
            <a:solidFill>
              <a:srgbClr val="000000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sp>
        <p:nvSpPr>
          <p:cNvPr id="210" name="AutoShape 210"/>
          <p:cNvSpPr/>
          <p:nvPr/>
        </p:nvSpPr>
        <p:spPr>
          <a:xfrm>
            <a:off x="15366692" y="1439184"/>
            <a:ext cx="0" cy="5929545"/>
          </a:xfrm>
          <a:prstGeom prst="line">
            <a:avLst/>
          </a:prstGeom>
          <a:ln w="19050" cap="flat">
            <a:solidFill>
              <a:srgbClr val="000000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sp>
        <p:nvSpPr>
          <p:cNvPr id="211" name="AutoShape 211"/>
          <p:cNvSpPr/>
          <p:nvPr/>
        </p:nvSpPr>
        <p:spPr>
          <a:xfrm>
            <a:off x="16557317" y="1439184"/>
            <a:ext cx="0" cy="5945698"/>
          </a:xfrm>
          <a:prstGeom prst="line">
            <a:avLst/>
          </a:prstGeom>
          <a:ln w="19050" cap="flat">
            <a:solidFill>
              <a:srgbClr val="000000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sp>
        <p:nvSpPr>
          <p:cNvPr id="212" name="TextBox 212"/>
          <p:cNvSpPr txBox="1"/>
          <p:nvPr/>
        </p:nvSpPr>
        <p:spPr>
          <a:xfrm>
            <a:off x="2303941" y="1410609"/>
            <a:ext cx="1032676" cy="4633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843"/>
              </a:lnSpc>
              <a:spcBef>
                <a:spcPct val="0"/>
              </a:spcBef>
            </a:pPr>
            <a:r>
              <a:rPr lang="en-US" sz="1316" b="1" dirty="0">
                <a:solidFill>
                  <a:srgbClr val="000000"/>
                </a:solidFill>
                <a:latin typeface="Gordita Bold"/>
                <a:ea typeface="Gordita Bold"/>
                <a:cs typeface="Gordita Bold"/>
                <a:sym typeface="Gordita Bold"/>
              </a:rPr>
              <a:t>Fitbit Charge</a:t>
            </a:r>
          </a:p>
        </p:txBody>
      </p:sp>
      <p:sp>
        <p:nvSpPr>
          <p:cNvPr id="213" name="TextBox 213"/>
          <p:cNvSpPr txBox="1"/>
          <p:nvPr/>
        </p:nvSpPr>
        <p:spPr>
          <a:xfrm>
            <a:off x="3589816" y="1410609"/>
            <a:ext cx="1032676" cy="4633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843"/>
              </a:lnSpc>
              <a:spcBef>
                <a:spcPct val="0"/>
              </a:spcBef>
            </a:pPr>
            <a:r>
              <a:rPr lang="en-US" sz="1316" b="1">
                <a:solidFill>
                  <a:srgbClr val="000000"/>
                </a:solidFill>
                <a:latin typeface="Gordita Bold"/>
                <a:ea typeface="Gordita Bold"/>
                <a:cs typeface="Gordita Bold"/>
                <a:sym typeface="Gordita Bold"/>
              </a:rPr>
              <a:t>Fitbit Charge 2</a:t>
            </a:r>
          </a:p>
        </p:txBody>
      </p:sp>
      <p:sp>
        <p:nvSpPr>
          <p:cNvPr id="214" name="TextBox 214"/>
          <p:cNvSpPr txBox="1"/>
          <p:nvPr/>
        </p:nvSpPr>
        <p:spPr>
          <a:xfrm>
            <a:off x="4755842" y="1410609"/>
            <a:ext cx="1032676" cy="229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843"/>
              </a:lnSpc>
              <a:spcBef>
                <a:spcPct val="0"/>
              </a:spcBef>
            </a:pPr>
            <a:r>
              <a:rPr lang="en-US" sz="1316" b="1">
                <a:solidFill>
                  <a:srgbClr val="000000"/>
                </a:solidFill>
                <a:latin typeface="Gordita Bold"/>
                <a:ea typeface="Gordita Bold"/>
                <a:cs typeface="Gordita Bold"/>
                <a:sym typeface="Gordita Bold"/>
              </a:rPr>
              <a:t>Fitbit Alta</a:t>
            </a:r>
          </a:p>
        </p:txBody>
      </p:sp>
      <p:sp>
        <p:nvSpPr>
          <p:cNvPr id="215" name="TextBox 215"/>
          <p:cNvSpPr txBox="1"/>
          <p:nvPr/>
        </p:nvSpPr>
        <p:spPr>
          <a:xfrm>
            <a:off x="5932966" y="1410609"/>
            <a:ext cx="1032676" cy="229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843"/>
              </a:lnSpc>
              <a:spcBef>
                <a:spcPct val="0"/>
              </a:spcBef>
            </a:pPr>
            <a:r>
              <a:rPr lang="en-US" sz="1316" b="1">
                <a:solidFill>
                  <a:srgbClr val="000000"/>
                </a:solidFill>
                <a:latin typeface="Gordita Bold"/>
                <a:ea typeface="Gordita Bold"/>
                <a:cs typeface="Gordita Bold"/>
                <a:sym typeface="Gordita Bold"/>
              </a:rPr>
              <a:t>Fitbit Flex 2</a:t>
            </a:r>
          </a:p>
        </p:txBody>
      </p:sp>
      <p:sp>
        <p:nvSpPr>
          <p:cNvPr id="216" name="TextBox 216"/>
          <p:cNvSpPr txBox="1"/>
          <p:nvPr/>
        </p:nvSpPr>
        <p:spPr>
          <a:xfrm>
            <a:off x="7199791" y="1410609"/>
            <a:ext cx="1032676" cy="697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843"/>
              </a:lnSpc>
              <a:spcBef>
                <a:spcPct val="0"/>
              </a:spcBef>
            </a:pPr>
            <a:r>
              <a:rPr lang="en-US" sz="1316" b="1">
                <a:solidFill>
                  <a:srgbClr val="000000"/>
                </a:solidFill>
                <a:latin typeface="Gordita Bold"/>
                <a:ea typeface="Gordita Bold"/>
                <a:cs typeface="Gordita Bold"/>
                <a:sym typeface="Gordita Bold"/>
              </a:rPr>
              <a:t>Apple series 4 watch</a:t>
            </a:r>
          </a:p>
        </p:txBody>
      </p:sp>
      <p:sp>
        <p:nvSpPr>
          <p:cNvPr id="217" name="TextBox 217"/>
          <p:cNvSpPr txBox="1"/>
          <p:nvPr/>
        </p:nvSpPr>
        <p:spPr>
          <a:xfrm>
            <a:off x="8352316" y="1410609"/>
            <a:ext cx="1032676" cy="4633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843"/>
              </a:lnSpc>
              <a:spcBef>
                <a:spcPct val="0"/>
              </a:spcBef>
            </a:pPr>
            <a:r>
              <a:rPr lang="en-US" sz="1316" b="1">
                <a:solidFill>
                  <a:srgbClr val="000000"/>
                </a:solidFill>
                <a:latin typeface="Gordita Bold"/>
                <a:ea typeface="Gordita Bold"/>
                <a:cs typeface="Gordita Bold"/>
                <a:sym typeface="Gordita Bold"/>
              </a:rPr>
              <a:t>Actigraph Gt3x+(w)</a:t>
            </a:r>
          </a:p>
        </p:txBody>
      </p:sp>
      <p:sp>
        <p:nvSpPr>
          <p:cNvPr id="218" name="TextBox 218"/>
          <p:cNvSpPr txBox="1"/>
          <p:nvPr/>
        </p:nvSpPr>
        <p:spPr>
          <a:xfrm>
            <a:off x="9542941" y="1410609"/>
            <a:ext cx="1032676" cy="4633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843"/>
              </a:lnSpc>
              <a:spcBef>
                <a:spcPct val="0"/>
              </a:spcBef>
            </a:pPr>
            <a:r>
              <a:rPr lang="en-US" sz="1316" b="1">
                <a:solidFill>
                  <a:srgbClr val="000000"/>
                </a:solidFill>
                <a:latin typeface="Gordita Bold"/>
                <a:ea typeface="Gordita Bold"/>
                <a:cs typeface="Gordita Bold"/>
                <a:sym typeface="Gordita Bold"/>
              </a:rPr>
              <a:t>Actigraph GT3x</a:t>
            </a:r>
          </a:p>
        </p:txBody>
      </p:sp>
      <p:sp>
        <p:nvSpPr>
          <p:cNvPr id="219" name="TextBox 219"/>
          <p:cNvSpPr txBox="1"/>
          <p:nvPr/>
        </p:nvSpPr>
        <p:spPr>
          <a:xfrm>
            <a:off x="10747067" y="1410609"/>
            <a:ext cx="1032676" cy="697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843"/>
              </a:lnSpc>
              <a:spcBef>
                <a:spcPct val="0"/>
              </a:spcBef>
            </a:pPr>
            <a:r>
              <a:rPr lang="en-US" sz="1316" b="1">
                <a:solidFill>
                  <a:srgbClr val="000000"/>
                </a:solidFill>
                <a:latin typeface="Gordita Bold"/>
                <a:ea typeface="Gordita Bold"/>
                <a:cs typeface="Gordita Bold"/>
                <a:sym typeface="Gordita Bold"/>
              </a:rPr>
              <a:t>SenseWear Armband Pro3</a:t>
            </a:r>
          </a:p>
        </p:txBody>
      </p:sp>
      <p:sp>
        <p:nvSpPr>
          <p:cNvPr id="220" name="TextBox 220"/>
          <p:cNvSpPr txBox="1"/>
          <p:nvPr/>
        </p:nvSpPr>
        <p:spPr>
          <a:xfrm>
            <a:off x="11922618" y="1410609"/>
            <a:ext cx="1032676" cy="4633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843"/>
              </a:lnSpc>
              <a:spcBef>
                <a:spcPct val="0"/>
              </a:spcBef>
            </a:pPr>
            <a:r>
              <a:rPr lang="en-US" sz="1316" b="1">
                <a:solidFill>
                  <a:srgbClr val="000000"/>
                </a:solidFill>
                <a:latin typeface="Gordita Bold"/>
                <a:ea typeface="Gordita Bold"/>
                <a:cs typeface="Gordita Bold"/>
                <a:sym typeface="Gordita Bold"/>
              </a:rPr>
              <a:t>ActiGraph GT1M</a:t>
            </a:r>
          </a:p>
        </p:txBody>
      </p:sp>
      <p:sp>
        <p:nvSpPr>
          <p:cNvPr id="221" name="TextBox 221"/>
          <p:cNvSpPr txBox="1"/>
          <p:nvPr/>
        </p:nvSpPr>
        <p:spPr>
          <a:xfrm>
            <a:off x="13060068" y="1410609"/>
            <a:ext cx="1032676" cy="4633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843"/>
              </a:lnSpc>
              <a:spcBef>
                <a:spcPct val="0"/>
              </a:spcBef>
            </a:pPr>
            <a:r>
              <a:rPr lang="en-US" sz="1316" b="1">
                <a:solidFill>
                  <a:srgbClr val="000000"/>
                </a:solidFill>
                <a:latin typeface="Gordita Bold"/>
                <a:ea typeface="Gordita Bold"/>
                <a:cs typeface="Gordita Bold"/>
                <a:sym typeface="Gordita Bold"/>
              </a:rPr>
              <a:t>SENS Motion plus</a:t>
            </a:r>
          </a:p>
        </p:txBody>
      </p:sp>
      <p:sp>
        <p:nvSpPr>
          <p:cNvPr id="222" name="TextBox 222"/>
          <p:cNvSpPr txBox="1"/>
          <p:nvPr/>
        </p:nvSpPr>
        <p:spPr>
          <a:xfrm>
            <a:off x="14250279" y="1410609"/>
            <a:ext cx="1032676" cy="4633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843"/>
              </a:lnSpc>
              <a:spcBef>
                <a:spcPct val="0"/>
              </a:spcBef>
            </a:pPr>
            <a:r>
              <a:rPr lang="en-US" sz="1316" b="1">
                <a:solidFill>
                  <a:srgbClr val="000000"/>
                </a:solidFill>
                <a:latin typeface="Gordita Bold"/>
                <a:ea typeface="Gordita Bold"/>
                <a:cs typeface="Gordita Bold"/>
                <a:sym typeface="Gordita Bold"/>
              </a:rPr>
              <a:t>OPAL APDM</a:t>
            </a:r>
          </a:p>
        </p:txBody>
      </p:sp>
      <p:sp>
        <p:nvSpPr>
          <p:cNvPr id="223" name="TextBox 223"/>
          <p:cNvSpPr txBox="1"/>
          <p:nvPr/>
        </p:nvSpPr>
        <p:spPr>
          <a:xfrm>
            <a:off x="16785917" y="1410609"/>
            <a:ext cx="1032676" cy="697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843"/>
              </a:lnSpc>
              <a:spcBef>
                <a:spcPct val="0"/>
              </a:spcBef>
            </a:pPr>
            <a:r>
              <a:rPr lang="en-US" sz="1316" b="1">
                <a:solidFill>
                  <a:srgbClr val="000000"/>
                </a:solidFill>
                <a:latin typeface="Gordita Bold"/>
                <a:ea typeface="Gordita Bold"/>
                <a:cs typeface="Gordita Bold"/>
                <a:sym typeface="Gordita Bold"/>
              </a:rPr>
              <a:t>Jiakang Zhongzhi Technology</a:t>
            </a:r>
          </a:p>
        </p:txBody>
      </p:sp>
      <p:sp>
        <p:nvSpPr>
          <p:cNvPr id="224" name="TextBox 224"/>
          <p:cNvSpPr txBox="1"/>
          <p:nvPr/>
        </p:nvSpPr>
        <p:spPr>
          <a:xfrm>
            <a:off x="15554045" y="1410609"/>
            <a:ext cx="1032676" cy="697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843"/>
              </a:lnSpc>
              <a:spcBef>
                <a:spcPct val="0"/>
              </a:spcBef>
            </a:pPr>
            <a:r>
              <a:rPr lang="en-US" sz="1316" b="1">
                <a:solidFill>
                  <a:srgbClr val="000000"/>
                </a:solidFill>
                <a:latin typeface="Gordita Bold"/>
                <a:ea typeface="Gordita Bold"/>
                <a:cs typeface="Gordita Bold"/>
                <a:sym typeface="Gordita Bold"/>
              </a:rPr>
              <a:t>IMeasureU Blue Trident</a:t>
            </a:r>
          </a:p>
        </p:txBody>
      </p:sp>
      <p:grpSp>
        <p:nvGrpSpPr>
          <p:cNvPr id="225" name="Group 225"/>
          <p:cNvGrpSpPr/>
          <p:nvPr/>
        </p:nvGrpSpPr>
        <p:grpSpPr>
          <a:xfrm>
            <a:off x="2288701" y="5404246"/>
            <a:ext cx="190500" cy="190500"/>
            <a:chOff x="0" y="0"/>
            <a:chExt cx="50173" cy="50173"/>
          </a:xfrm>
        </p:grpSpPr>
        <p:sp>
          <p:nvSpPr>
            <p:cNvPr id="226" name="Freeform 226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27" name="TextBox 227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8" name="Group 228"/>
          <p:cNvGrpSpPr/>
          <p:nvPr/>
        </p:nvGrpSpPr>
        <p:grpSpPr>
          <a:xfrm>
            <a:off x="2517467" y="5404246"/>
            <a:ext cx="190500" cy="190500"/>
            <a:chOff x="0" y="0"/>
            <a:chExt cx="50173" cy="50173"/>
          </a:xfrm>
        </p:grpSpPr>
        <p:sp>
          <p:nvSpPr>
            <p:cNvPr id="229" name="Freeform 229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30" name="TextBox 230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31" name="Group 231"/>
          <p:cNvGrpSpPr/>
          <p:nvPr/>
        </p:nvGrpSpPr>
        <p:grpSpPr>
          <a:xfrm>
            <a:off x="2755592" y="5404246"/>
            <a:ext cx="190500" cy="190500"/>
            <a:chOff x="0" y="0"/>
            <a:chExt cx="50173" cy="50173"/>
          </a:xfrm>
        </p:grpSpPr>
        <p:sp>
          <p:nvSpPr>
            <p:cNvPr id="232" name="Freeform 232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33" name="TextBox 233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34" name="Group 234"/>
          <p:cNvGrpSpPr/>
          <p:nvPr/>
        </p:nvGrpSpPr>
        <p:grpSpPr>
          <a:xfrm>
            <a:off x="2993717" y="5404246"/>
            <a:ext cx="190500" cy="190500"/>
            <a:chOff x="0" y="0"/>
            <a:chExt cx="50173" cy="50173"/>
          </a:xfrm>
        </p:grpSpPr>
        <p:sp>
          <p:nvSpPr>
            <p:cNvPr id="235" name="Freeform 235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36" name="TextBox 236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37" name="Group 237"/>
          <p:cNvGrpSpPr/>
          <p:nvPr/>
        </p:nvGrpSpPr>
        <p:grpSpPr>
          <a:xfrm>
            <a:off x="3231842" y="5404246"/>
            <a:ext cx="190500" cy="190500"/>
            <a:chOff x="0" y="0"/>
            <a:chExt cx="50173" cy="50173"/>
          </a:xfrm>
        </p:grpSpPr>
        <p:sp>
          <p:nvSpPr>
            <p:cNvPr id="238" name="Freeform 238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39" name="TextBox 239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40" name="Group 240"/>
          <p:cNvGrpSpPr/>
          <p:nvPr/>
        </p:nvGrpSpPr>
        <p:grpSpPr>
          <a:xfrm>
            <a:off x="3469967" y="5404246"/>
            <a:ext cx="190500" cy="190500"/>
            <a:chOff x="0" y="0"/>
            <a:chExt cx="50173" cy="50173"/>
          </a:xfrm>
        </p:grpSpPr>
        <p:sp>
          <p:nvSpPr>
            <p:cNvPr id="241" name="Freeform 241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FA3A2F">
                <a:alpha val="31765"/>
              </a:srgbClr>
            </a:solidFill>
            <a:ln w="38100" cap="sq">
              <a:solidFill>
                <a:srgbClr val="FA3A2F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42" name="TextBox 242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43" name="Group 243"/>
          <p:cNvGrpSpPr/>
          <p:nvPr/>
        </p:nvGrpSpPr>
        <p:grpSpPr>
          <a:xfrm>
            <a:off x="3708092" y="5404246"/>
            <a:ext cx="190500" cy="190500"/>
            <a:chOff x="0" y="0"/>
            <a:chExt cx="50173" cy="50173"/>
          </a:xfrm>
        </p:grpSpPr>
        <p:sp>
          <p:nvSpPr>
            <p:cNvPr id="244" name="Freeform 244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45" name="TextBox 245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46" name="Group 246"/>
          <p:cNvGrpSpPr/>
          <p:nvPr/>
        </p:nvGrpSpPr>
        <p:grpSpPr>
          <a:xfrm>
            <a:off x="3946217" y="5404246"/>
            <a:ext cx="190500" cy="190500"/>
            <a:chOff x="0" y="0"/>
            <a:chExt cx="50173" cy="50173"/>
          </a:xfrm>
        </p:grpSpPr>
        <p:sp>
          <p:nvSpPr>
            <p:cNvPr id="247" name="Freeform 247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98824"/>
              </a:srgbClr>
            </a:solidFill>
            <a:ln w="38100" cap="sq">
              <a:solidFill>
                <a:srgbClr val="262D40">
                  <a:alpha val="98824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48" name="TextBox 248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49" name="Group 249"/>
          <p:cNvGrpSpPr/>
          <p:nvPr/>
        </p:nvGrpSpPr>
        <p:grpSpPr>
          <a:xfrm>
            <a:off x="4184342" y="5404246"/>
            <a:ext cx="190500" cy="190500"/>
            <a:chOff x="0" y="0"/>
            <a:chExt cx="50173" cy="50173"/>
          </a:xfrm>
        </p:grpSpPr>
        <p:sp>
          <p:nvSpPr>
            <p:cNvPr id="250" name="Freeform 250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51" name="TextBox 251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52" name="Group 252"/>
          <p:cNvGrpSpPr/>
          <p:nvPr/>
        </p:nvGrpSpPr>
        <p:grpSpPr>
          <a:xfrm>
            <a:off x="4422467" y="5404246"/>
            <a:ext cx="190500" cy="190500"/>
            <a:chOff x="0" y="0"/>
            <a:chExt cx="50173" cy="50173"/>
          </a:xfrm>
        </p:grpSpPr>
        <p:sp>
          <p:nvSpPr>
            <p:cNvPr id="253" name="Freeform 253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54" name="TextBox 254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55" name="Group 255"/>
          <p:cNvGrpSpPr/>
          <p:nvPr/>
        </p:nvGrpSpPr>
        <p:grpSpPr>
          <a:xfrm>
            <a:off x="4660592" y="5404246"/>
            <a:ext cx="190500" cy="190500"/>
            <a:chOff x="0" y="0"/>
            <a:chExt cx="50173" cy="50173"/>
          </a:xfrm>
        </p:grpSpPr>
        <p:sp>
          <p:nvSpPr>
            <p:cNvPr id="256" name="Freeform 256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89FF00"/>
            </a:solidFill>
            <a:ln w="38100" cap="sq">
              <a:solidFill>
                <a:srgbClr val="89FF00"/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57" name="TextBox 257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58" name="Group 258"/>
          <p:cNvGrpSpPr/>
          <p:nvPr/>
        </p:nvGrpSpPr>
        <p:grpSpPr>
          <a:xfrm>
            <a:off x="4898717" y="5404246"/>
            <a:ext cx="190500" cy="190500"/>
            <a:chOff x="0" y="0"/>
            <a:chExt cx="50173" cy="50173"/>
          </a:xfrm>
        </p:grpSpPr>
        <p:sp>
          <p:nvSpPr>
            <p:cNvPr id="259" name="Freeform 259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89FF00"/>
            </a:solidFill>
            <a:ln w="38100" cap="sq">
              <a:solidFill>
                <a:srgbClr val="89FF00"/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60" name="TextBox 260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61" name="Group 261"/>
          <p:cNvGrpSpPr/>
          <p:nvPr/>
        </p:nvGrpSpPr>
        <p:grpSpPr>
          <a:xfrm>
            <a:off x="5136842" y="5404246"/>
            <a:ext cx="190500" cy="190500"/>
            <a:chOff x="0" y="0"/>
            <a:chExt cx="50173" cy="50173"/>
          </a:xfrm>
        </p:grpSpPr>
        <p:sp>
          <p:nvSpPr>
            <p:cNvPr id="262" name="Freeform 262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FA3A2F">
                <a:alpha val="31765"/>
              </a:srgbClr>
            </a:solidFill>
            <a:ln w="38100" cap="sq">
              <a:solidFill>
                <a:srgbClr val="FA3A2F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63" name="TextBox 263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64" name="Group 264"/>
          <p:cNvGrpSpPr/>
          <p:nvPr/>
        </p:nvGrpSpPr>
        <p:grpSpPr>
          <a:xfrm>
            <a:off x="5374967" y="5404246"/>
            <a:ext cx="190500" cy="190500"/>
            <a:chOff x="0" y="0"/>
            <a:chExt cx="50173" cy="50173"/>
          </a:xfrm>
        </p:grpSpPr>
        <p:sp>
          <p:nvSpPr>
            <p:cNvPr id="265" name="Freeform 265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66" name="TextBox 266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67" name="Group 267"/>
          <p:cNvGrpSpPr/>
          <p:nvPr/>
        </p:nvGrpSpPr>
        <p:grpSpPr>
          <a:xfrm>
            <a:off x="5613092" y="5404246"/>
            <a:ext cx="190500" cy="190500"/>
            <a:chOff x="0" y="0"/>
            <a:chExt cx="50173" cy="50173"/>
          </a:xfrm>
        </p:grpSpPr>
        <p:sp>
          <p:nvSpPr>
            <p:cNvPr id="268" name="Freeform 268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69" name="TextBox 269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70" name="Group 270"/>
          <p:cNvGrpSpPr/>
          <p:nvPr/>
        </p:nvGrpSpPr>
        <p:grpSpPr>
          <a:xfrm>
            <a:off x="5851217" y="5404246"/>
            <a:ext cx="190500" cy="190500"/>
            <a:chOff x="0" y="0"/>
            <a:chExt cx="50173" cy="50173"/>
          </a:xfrm>
        </p:grpSpPr>
        <p:sp>
          <p:nvSpPr>
            <p:cNvPr id="271" name="Freeform 271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72" name="TextBox 272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73" name="Group 273"/>
          <p:cNvGrpSpPr/>
          <p:nvPr/>
        </p:nvGrpSpPr>
        <p:grpSpPr>
          <a:xfrm>
            <a:off x="6089342" y="5404246"/>
            <a:ext cx="190500" cy="190500"/>
            <a:chOff x="0" y="0"/>
            <a:chExt cx="50173" cy="50173"/>
          </a:xfrm>
        </p:grpSpPr>
        <p:sp>
          <p:nvSpPr>
            <p:cNvPr id="274" name="Freeform 274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75" name="TextBox 275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76" name="Group 276"/>
          <p:cNvGrpSpPr/>
          <p:nvPr/>
        </p:nvGrpSpPr>
        <p:grpSpPr>
          <a:xfrm>
            <a:off x="6327467" y="5404246"/>
            <a:ext cx="190500" cy="190500"/>
            <a:chOff x="0" y="0"/>
            <a:chExt cx="50173" cy="50173"/>
          </a:xfrm>
        </p:grpSpPr>
        <p:sp>
          <p:nvSpPr>
            <p:cNvPr id="277" name="Freeform 277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EA0000"/>
            </a:solidFill>
            <a:ln w="38100" cap="sq">
              <a:solidFill>
                <a:srgbClr val="EA0000"/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78" name="TextBox 278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79" name="Group 279"/>
          <p:cNvGrpSpPr/>
          <p:nvPr/>
        </p:nvGrpSpPr>
        <p:grpSpPr>
          <a:xfrm>
            <a:off x="6565592" y="5404246"/>
            <a:ext cx="190500" cy="190500"/>
            <a:chOff x="0" y="0"/>
            <a:chExt cx="50173" cy="50173"/>
          </a:xfrm>
        </p:grpSpPr>
        <p:sp>
          <p:nvSpPr>
            <p:cNvPr id="280" name="Freeform 280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81" name="TextBox 281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82" name="Group 282"/>
          <p:cNvGrpSpPr/>
          <p:nvPr/>
        </p:nvGrpSpPr>
        <p:grpSpPr>
          <a:xfrm>
            <a:off x="6803717" y="5404246"/>
            <a:ext cx="190500" cy="190500"/>
            <a:chOff x="0" y="0"/>
            <a:chExt cx="50173" cy="50173"/>
          </a:xfrm>
        </p:grpSpPr>
        <p:sp>
          <p:nvSpPr>
            <p:cNvPr id="283" name="Freeform 283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84" name="TextBox 284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85" name="Group 285"/>
          <p:cNvGrpSpPr/>
          <p:nvPr/>
        </p:nvGrpSpPr>
        <p:grpSpPr>
          <a:xfrm>
            <a:off x="7044494" y="5981128"/>
            <a:ext cx="190500" cy="190500"/>
            <a:chOff x="0" y="0"/>
            <a:chExt cx="50173" cy="50173"/>
          </a:xfrm>
        </p:grpSpPr>
        <p:sp>
          <p:nvSpPr>
            <p:cNvPr id="286" name="Freeform 286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FA3A2F">
                <a:alpha val="31765"/>
              </a:srgbClr>
            </a:solidFill>
            <a:ln w="38100" cap="sq">
              <a:solidFill>
                <a:srgbClr val="FA3A2F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87" name="TextBox 287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88" name="Group 288"/>
          <p:cNvGrpSpPr/>
          <p:nvPr/>
        </p:nvGrpSpPr>
        <p:grpSpPr>
          <a:xfrm>
            <a:off x="7279967" y="5404246"/>
            <a:ext cx="190500" cy="190500"/>
            <a:chOff x="0" y="0"/>
            <a:chExt cx="50173" cy="50173"/>
          </a:xfrm>
        </p:grpSpPr>
        <p:sp>
          <p:nvSpPr>
            <p:cNvPr id="289" name="Freeform 289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90" name="TextBox 290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91" name="Group 291"/>
          <p:cNvGrpSpPr/>
          <p:nvPr/>
        </p:nvGrpSpPr>
        <p:grpSpPr>
          <a:xfrm>
            <a:off x="7518092" y="5404246"/>
            <a:ext cx="190500" cy="190500"/>
            <a:chOff x="0" y="0"/>
            <a:chExt cx="50173" cy="50173"/>
          </a:xfrm>
        </p:grpSpPr>
        <p:sp>
          <p:nvSpPr>
            <p:cNvPr id="292" name="Freeform 292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93" name="TextBox 293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94" name="Group 294"/>
          <p:cNvGrpSpPr/>
          <p:nvPr/>
        </p:nvGrpSpPr>
        <p:grpSpPr>
          <a:xfrm>
            <a:off x="7756217" y="5404246"/>
            <a:ext cx="190500" cy="190500"/>
            <a:chOff x="0" y="0"/>
            <a:chExt cx="50173" cy="50173"/>
          </a:xfrm>
        </p:grpSpPr>
        <p:sp>
          <p:nvSpPr>
            <p:cNvPr id="295" name="Freeform 295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96" name="TextBox 296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97" name="Group 297"/>
          <p:cNvGrpSpPr/>
          <p:nvPr/>
        </p:nvGrpSpPr>
        <p:grpSpPr>
          <a:xfrm>
            <a:off x="7984817" y="5404246"/>
            <a:ext cx="190500" cy="190500"/>
            <a:chOff x="0" y="0"/>
            <a:chExt cx="50173" cy="50173"/>
          </a:xfrm>
        </p:grpSpPr>
        <p:sp>
          <p:nvSpPr>
            <p:cNvPr id="298" name="Freeform 298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99" name="TextBox 299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00" name="Group 300"/>
          <p:cNvGrpSpPr/>
          <p:nvPr/>
        </p:nvGrpSpPr>
        <p:grpSpPr>
          <a:xfrm>
            <a:off x="8232467" y="5404246"/>
            <a:ext cx="190500" cy="190500"/>
            <a:chOff x="0" y="0"/>
            <a:chExt cx="50173" cy="50173"/>
          </a:xfrm>
        </p:grpSpPr>
        <p:sp>
          <p:nvSpPr>
            <p:cNvPr id="301" name="Freeform 301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98824"/>
              </a:srgbClr>
            </a:solidFill>
            <a:ln w="38100" cap="sq">
              <a:solidFill>
                <a:srgbClr val="262D40">
                  <a:alpha val="98824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302" name="TextBox 302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03" name="Group 303"/>
          <p:cNvGrpSpPr/>
          <p:nvPr/>
        </p:nvGrpSpPr>
        <p:grpSpPr>
          <a:xfrm>
            <a:off x="8470592" y="5404246"/>
            <a:ext cx="190500" cy="190500"/>
            <a:chOff x="0" y="0"/>
            <a:chExt cx="50173" cy="50173"/>
          </a:xfrm>
        </p:grpSpPr>
        <p:sp>
          <p:nvSpPr>
            <p:cNvPr id="304" name="Freeform 304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305" name="TextBox 305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06" name="Group 306"/>
          <p:cNvGrpSpPr/>
          <p:nvPr/>
        </p:nvGrpSpPr>
        <p:grpSpPr>
          <a:xfrm>
            <a:off x="8708717" y="5404246"/>
            <a:ext cx="190500" cy="190500"/>
            <a:chOff x="0" y="0"/>
            <a:chExt cx="50173" cy="50173"/>
          </a:xfrm>
        </p:grpSpPr>
        <p:sp>
          <p:nvSpPr>
            <p:cNvPr id="307" name="Freeform 307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98824"/>
              </a:srgbClr>
            </a:solidFill>
            <a:ln w="38100" cap="sq">
              <a:solidFill>
                <a:srgbClr val="262D40">
                  <a:alpha val="98824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308" name="TextBox 308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09" name="Group 309"/>
          <p:cNvGrpSpPr/>
          <p:nvPr/>
        </p:nvGrpSpPr>
        <p:grpSpPr>
          <a:xfrm>
            <a:off x="8946842" y="5404246"/>
            <a:ext cx="190500" cy="190500"/>
            <a:chOff x="0" y="0"/>
            <a:chExt cx="50173" cy="50173"/>
          </a:xfrm>
        </p:grpSpPr>
        <p:sp>
          <p:nvSpPr>
            <p:cNvPr id="310" name="Freeform 310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311" name="TextBox 311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12" name="Group 312"/>
          <p:cNvGrpSpPr/>
          <p:nvPr/>
        </p:nvGrpSpPr>
        <p:grpSpPr>
          <a:xfrm>
            <a:off x="9184967" y="5404246"/>
            <a:ext cx="190500" cy="190500"/>
            <a:chOff x="0" y="0"/>
            <a:chExt cx="50173" cy="50173"/>
          </a:xfrm>
        </p:grpSpPr>
        <p:sp>
          <p:nvSpPr>
            <p:cNvPr id="313" name="Freeform 313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314" name="TextBox 314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15" name="Group 315"/>
          <p:cNvGrpSpPr/>
          <p:nvPr/>
        </p:nvGrpSpPr>
        <p:grpSpPr>
          <a:xfrm>
            <a:off x="9423092" y="5404246"/>
            <a:ext cx="190500" cy="190500"/>
            <a:chOff x="0" y="0"/>
            <a:chExt cx="50173" cy="50173"/>
          </a:xfrm>
        </p:grpSpPr>
        <p:sp>
          <p:nvSpPr>
            <p:cNvPr id="316" name="Freeform 316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317" name="TextBox 317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18" name="Group 318"/>
          <p:cNvGrpSpPr/>
          <p:nvPr/>
        </p:nvGrpSpPr>
        <p:grpSpPr>
          <a:xfrm>
            <a:off x="9661217" y="5404246"/>
            <a:ext cx="190500" cy="190500"/>
            <a:chOff x="0" y="0"/>
            <a:chExt cx="50173" cy="50173"/>
          </a:xfrm>
        </p:grpSpPr>
        <p:sp>
          <p:nvSpPr>
            <p:cNvPr id="319" name="Freeform 319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320" name="TextBox 320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21" name="Group 321"/>
          <p:cNvGrpSpPr/>
          <p:nvPr/>
        </p:nvGrpSpPr>
        <p:grpSpPr>
          <a:xfrm>
            <a:off x="9899342" y="5404246"/>
            <a:ext cx="190500" cy="190500"/>
            <a:chOff x="0" y="0"/>
            <a:chExt cx="50173" cy="50173"/>
          </a:xfrm>
        </p:grpSpPr>
        <p:sp>
          <p:nvSpPr>
            <p:cNvPr id="322" name="Freeform 322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323" name="TextBox 323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24" name="Group 324"/>
          <p:cNvGrpSpPr/>
          <p:nvPr/>
        </p:nvGrpSpPr>
        <p:grpSpPr>
          <a:xfrm>
            <a:off x="10137467" y="5404246"/>
            <a:ext cx="190500" cy="190500"/>
            <a:chOff x="0" y="0"/>
            <a:chExt cx="50173" cy="50173"/>
          </a:xfrm>
        </p:grpSpPr>
        <p:sp>
          <p:nvSpPr>
            <p:cNvPr id="325" name="Freeform 325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326" name="TextBox 326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27" name="Group 327"/>
          <p:cNvGrpSpPr/>
          <p:nvPr/>
        </p:nvGrpSpPr>
        <p:grpSpPr>
          <a:xfrm>
            <a:off x="10375592" y="5404246"/>
            <a:ext cx="190500" cy="190500"/>
            <a:chOff x="0" y="0"/>
            <a:chExt cx="50173" cy="50173"/>
          </a:xfrm>
        </p:grpSpPr>
        <p:sp>
          <p:nvSpPr>
            <p:cNvPr id="328" name="Freeform 328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329" name="TextBox 329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30" name="Group 330"/>
          <p:cNvGrpSpPr/>
          <p:nvPr/>
        </p:nvGrpSpPr>
        <p:grpSpPr>
          <a:xfrm>
            <a:off x="10613717" y="5404246"/>
            <a:ext cx="190500" cy="190500"/>
            <a:chOff x="0" y="0"/>
            <a:chExt cx="50173" cy="50173"/>
          </a:xfrm>
        </p:grpSpPr>
        <p:sp>
          <p:nvSpPr>
            <p:cNvPr id="331" name="Freeform 331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332" name="TextBox 332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33" name="Group 333"/>
          <p:cNvGrpSpPr/>
          <p:nvPr/>
        </p:nvGrpSpPr>
        <p:grpSpPr>
          <a:xfrm>
            <a:off x="10851842" y="5404246"/>
            <a:ext cx="190500" cy="190500"/>
            <a:chOff x="0" y="0"/>
            <a:chExt cx="50173" cy="50173"/>
          </a:xfrm>
        </p:grpSpPr>
        <p:sp>
          <p:nvSpPr>
            <p:cNvPr id="334" name="Freeform 334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89FF00"/>
            </a:solidFill>
            <a:ln w="38100" cap="sq">
              <a:solidFill>
                <a:srgbClr val="89FF00"/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335" name="TextBox 335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36" name="Group 336"/>
          <p:cNvGrpSpPr/>
          <p:nvPr/>
        </p:nvGrpSpPr>
        <p:grpSpPr>
          <a:xfrm>
            <a:off x="11089967" y="5404246"/>
            <a:ext cx="190500" cy="190500"/>
            <a:chOff x="0" y="0"/>
            <a:chExt cx="50173" cy="50173"/>
          </a:xfrm>
        </p:grpSpPr>
        <p:sp>
          <p:nvSpPr>
            <p:cNvPr id="337" name="Freeform 337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338" name="TextBox 338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39" name="Group 339"/>
          <p:cNvGrpSpPr/>
          <p:nvPr/>
        </p:nvGrpSpPr>
        <p:grpSpPr>
          <a:xfrm>
            <a:off x="11328092" y="5404246"/>
            <a:ext cx="190500" cy="190500"/>
            <a:chOff x="0" y="0"/>
            <a:chExt cx="50173" cy="50173"/>
          </a:xfrm>
        </p:grpSpPr>
        <p:sp>
          <p:nvSpPr>
            <p:cNvPr id="340" name="Freeform 340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341" name="TextBox 341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42" name="Group 342"/>
          <p:cNvGrpSpPr/>
          <p:nvPr/>
        </p:nvGrpSpPr>
        <p:grpSpPr>
          <a:xfrm>
            <a:off x="11566217" y="5404246"/>
            <a:ext cx="190500" cy="190500"/>
            <a:chOff x="0" y="0"/>
            <a:chExt cx="50173" cy="50173"/>
          </a:xfrm>
        </p:grpSpPr>
        <p:sp>
          <p:nvSpPr>
            <p:cNvPr id="343" name="Freeform 343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344" name="TextBox 344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45" name="Group 345"/>
          <p:cNvGrpSpPr/>
          <p:nvPr/>
        </p:nvGrpSpPr>
        <p:grpSpPr>
          <a:xfrm>
            <a:off x="11804342" y="5404246"/>
            <a:ext cx="190500" cy="190500"/>
            <a:chOff x="0" y="0"/>
            <a:chExt cx="50173" cy="50173"/>
          </a:xfrm>
        </p:grpSpPr>
        <p:sp>
          <p:nvSpPr>
            <p:cNvPr id="346" name="Freeform 346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347" name="TextBox 347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48" name="Group 348"/>
          <p:cNvGrpSpPr/>
          <p:nvPr/>
        </p:nvGrpSpPr>
        <p:grpSpPr>
          <a:xfrm>
            <a:off x="12042467" y="5404246"/>
            <a:ext cx="190500" cy="190500"/>
            <a:chOff x="0" y="0"/>
            <a:chExt cx="50173" cy="50173"/>
          </a:xfrm>
        </p:grpSpPr>
        <p:sp>
          <p:nvSpPr>
            <p:cNvPr id="349" name="Freeform 349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FA3A2F">
                <a:alpha val="31765"/>
              </a:srgbClr>
            </a:solidFill>
            <a:ln w="38100" cap="sq">
              <a:solidFill>
                <a:srgbClr val="FA3A2F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350" name="TextBox 350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51" name="Group 351"/>
          <p:cNvGrpSpPr/>
          <p:nvPr/>
        </p:nvGrpSpPr>
        <p:grpSpPr>
          <a:xfrm>
            <a:off x="12280592" y="5404246"/>
            <a:ext cx="190500" cy="190500"/>
            <a:chOff x="0" y="0"/>
            <a:chExt cx="50173" cy="50173"/>
          </a:xfrm>
        </p:grpSpPr>
        <p:sp>
          <p:nvSpPr>
            <p:cNvPr id="352" name="Freeform 352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353" name="TextBox 353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54" name="Group 354"/>
          <p:cNvGrpSpPr/>
          <p:nvPr/>
        </p:nvGrpSpPr>
        <p:grpSpPr>
          <a:xfrm>
            <a:off x="12518717" y="5404246"/>
            <a:ext cx="190500" cy="190500"/>
            <a:chOff x="0" y="0"/>
            <a:chExt cx="50173" cy="50173"/>
          </a:xfrm>
        </p:grpSpPr>
        <p:sp>
          <p:nvSpPr>
            <p:cNvPr id="355" name="Freeform 355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356" name="TextBox 356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57" name="Group 357"/>
          <p:cNvGrpSpPr/>
          <p:nvPr/>
        </p:nvGrpSpPr>
        <p:grpSpPr>
          <a:xfrm>
            <a:off x="12756842" y="5404246"/>
            <a:ext cx="190500" cy="190500"/>
            <a:chOff x="0" y="0"/>
            <a:chExt cx="50173" cy="50173"/>
          </a:xfrm>
        </p:grpSpPr>
        <p:sp>
          <p:nvSpPr>
            <p:cNvPr id="358" name="Freeform 358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359" name="TextBox 359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60" name="Group 360"/>
          <p:cNvGrpSpPr/>
          <p:nvPr/>
        </p:nvGrpSpPr>
        <p:grpSpPr>
          <a:xfrm>
            <a:off x="12994967" y="5404246"/>
            <a:ext cx="190500" cy="190500"/>
            <a:chOff x="0" y="0"/>
            <a:chExt cx="50173" cy="50173"/>
          </a:xfrm>
        </p:grpSpPr>
        <p:sp>
          <p:nvSpPr>
            <p:cNvPr id="361" name="Freeform 361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362" name="TextBox 362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63" name="Group 363"/>
          <p:cNvGrpSpPr/>
          <p:nvPr/>
        </p:nvGrpSpPr>
        <p:grpSpPr>
          <a:xfrm>
            <a:off x="13233092" y="5404246"/>
            <a:ext cx="190500" cy="190500"/>
            <a:chOff x="0" y="0"/>
            <a:chExt cx="50173" cy="50173"/>
          </a:xfrm>
        </p:grpSpPr>
        <p:sp>
          <p:nvSpPr>
            <p:cNvPr id="364" name="Freeform 364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365" name="TextBox 365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66" name="Group 366"/>
          <p:cNvGrpSpPr/>
          <p:nvPr/>
        </p:nvGrpSpPr>
        <p:grpSpPr>
          <a:xfrm>
            <a:off x="13471217" y="5404246"/>
            <a:ext cx="190500" cy="190500"/>
            <a:chOff x="0" y="0"/>
            <a:chExt cx="50173" cy="50173"/>
          </a:xfrm>
        </p:grpSpPr>
        <p:sp>
          <p:nvSpPr>
            <p:cNvPr id="367" name="Freeform 367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368" name="TextBox 368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69" name="Group 369"/>
          <p:cNvGrpSpPr/>
          <p:nvPr/>
        </p:nvGrpSpPr>
        <p:grpSpPr>
          <a:xfrm>
            <a:off x="13709342" y="5404246"/>
            <a:ext cx="190500" cy="190500"/>
            <a:chOff x="0" y="0"/>
            <a:chExt cx="50173" cy="50173"/>
          </a:xfrm>
        </p:grpSpPr>
        <p:sp>
          <p:nvSpPr>
            <p:cNvPr id="370" name="Freeform 370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371" name="TextBox 371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72" name="Group 372"/>
          <p:cNvGrpSpPr/>
          <p:nvPr/>
        </p:nvGrpSpPr>
        <p:grpSpPr>
          <a:xfrm>
            <a:off x="13947467" y="5404246"/>
            <a:ext cx="190500" cy="190500"/>
            <a:chOff x="0" y="0"/>
            <a:chExt cx="50173" cy="50173"/>
          </a:xfrm>
        </p:grpSpPr>
        <p:sp>
          <p:nvSpPr>
            <p:cNvPr id="373" name="Freeform 373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374" name="TextBox 374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75" name="Group 375"/>
          <p:cNvGrpSpPr/>
          <p:nvPr/>
        </p:nvGrpSpPr>
        <p:grpSpPr>
          <a:xfrm>
            <a:off x="14185592" y="5404246"/>
            <a:ext cx="190500" cy="190500"/>
            <a:chOff x="0" y="0"/>
            <a:chExt cx="50173" cy="50173"/>
          </a:xfrm>
        </p:grpSpPr>
        <p:sp>
          <p:nvSpPr>
            <p:cNvPr id="376" name="Freeform 376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377" name="TextBox 377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78" name="Group 378"/>
          <p:cNvGrpSpPr/>
          <p:nvPr/>
        </p:nvGrpSpPr>
        <p:grpSpPr>
          <a:xfrm>
            <a:off x="14423717" y="5404246"/>
            <a:ext cx="190500" cy="190500"/>
            <a:chOff x="0" y="0"/>
            <a:chExt cx="50173" cy="50173"/>
          </a:xfrm>
        </p:grpSpPr>
        <p:sp>
          <p:nvSpPr>
            <p:cNvPr id="379" name="Freeform 379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380" name="TextBox 380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81" name="Group 381"/>
          <p:cNvGrpSpPr/>
          <p:nvPr/>
        </p:nvGrpSpPr>
        <p:grpSpPr>
          <a:xfrm>
            <a:off x="14661842" y="5404246"/>
            <a:ext cx="190500" cy="190500"/>
            <a:chOff x="0" y="0"/>
            <a:chExt cx="50173" cy="50173"/>
          </a:xfrm>
        </p:grpSpPr>
        <p:sp>
          <p:nvSpPr>
            <p:cNvPr id="382" name="Freeform 382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383" name="TextBox 383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84" name="Group 384"/>
          <p:cNvGrpSpPr/>
          <p:nvPr/>
        </p:nvGrpSpPr>
        <p:grpSpPr>
          <a:xfrm>
            <a:off x="14899967" y="5404246"/>
            <a:ext cx="190500" cy="190500"/>
            <a:chOff x="0" y="0"/>
            <a:chExt cx="50173" cy="50173"/>
          </a:xfrm>
        </p:grpSpPr>
        <p:sp>
          <p:nvSpPr>
            <p:cNvPr id="385" name="Freeform 385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386" name="TextBox 386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87" name="Group 387"/>
          <p:cNvGrpSpPr/>
          <p:nvPr/>
        </p:nvGrpSpPr>
        <p:grpSpPr>
          <a:xfrm>
            <a:off x="15138092" y="5404246"/>
            <a:ext cx="190500" cy="190500"/>
            <a:chOff x="0" y="0"/>
            <a:chExt cx="50173" cy="50173"/>
          </a:xfrm>
        </p:grpSpPr>
        <p:sp>
          <p:nvSpPr>
            <p:cNvPr id="388" name="Freeform 388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389" name="TextBox 389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90" name="Group 390"/>
          <p:cNvGrpSpPr/>
          <p:nvPr/>
        </p:nvGrpSpPr>
        <p:grpSpPr>
          <a:xfrm>
            <a:off x="15376217" y="5404246"/>
            <a:ext cx="190500" cy="190500"/>
            <a:chOff x="0" y="0"/>
            <a:chExt cx="50173" cy="50173"/>
          </a:xfrm>
        </p:grpSpPr>
        <p:sp>
          <p:nvSpPr>
            <p:cNvPr id="391" name="Freeform 391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392" name="TextBox 392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93" name="Group 393"/>
          <p:cNvGrpSpPr/>
          <p:nvPr/>
        </p:nvGrpSpPr>
        <p:grpSpPr>
          <a:xfrm>
            <a:off x="15614342" y="5404246"/>
            <a:ext cx="190500" cy="190500"/>
            <a:chOff x="0" y="0"/>
            <a:chExt cx="50173" cy="50173"/>
          </a:xfrm>
        </p:grpSpPr>
        <p:sp>
          <p:nvSpPr>
            <p:cNvPr id="394" name="Freeform 394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395" name="TextBox 395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96" name="Group 396"/>
          <p:cNvGrpSpPr/>
          <p:nvPr/>
        </p:nvGrpSpPr>
        <p:grpSpPr>
          <a:xfrm>
            <a:off x="15852467" y="5404246"/>
            <a:ext cx="190500" cy="190500"/>
            <a:chOff x="0" y="0"/>
            <a:chExt cx="50173" cy="50173"/>
          </a:xfrm>
        </p:grpSpPr>
        <p:sp>
          <p:nvSpPr>
            <p:cNvPr id="397" name="Freeform 397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398" name="TextBox 398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99" name="Group 399"/>
          <p:cNvGrpSpPr/>
          <p:nvPr/>
        </p:nvGrpSpPr>
        <p:grpSpPr>
          <a:xfrm>
            <a:off x="16090592" y="5404246"/>
            <a:ext cx="190500" cy="190500"/>
            <a:chOff x="0" y="0"/>
            <a:chExt cx="50173" cy="50173"/>
          </a:xfrm>
        </p:grpSpPr>
        <p:sp>
          <p:nvSpPr>
            <p:cNvPr id="400" name="Freeform 400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401" name="TextBox 401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402" name="Group 402"/>
          <p:cNvGrpSpPr/>
          <p:nvPr/>
        </p:nvGrpSpPr>
        <p:grpSpPr>
          <a:xfrm>
            <a:off x="16328717" y="5404246"/>
            <a:ext cx="190500" cy="190500"/>
            <a:chOff x="0" y="0"/>
            <a:chExt cx="50173" cy="50173"/>
          </a:xfrm>
        </p:grpSpPr>
        <p:sp>
          <p:nvSpPr>
            <p:cNvPr id="403" name="Freeform 403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404" name="TextBox 404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405" name="Group 405"/>
          <p:cNvGrpSpPr/>
          <p:nvPr/>
        </p:nvGrpSpPr>
        <p:grpSpPr>
          <a:xfrm>
            <a:off x="16566842" y="5404246"/>
            <a:ext cx="190500" cy="190500"/>
            <a:chOff x="0" y="0"/>
            <a:chExt cx="50173" cy="50173"/>
          </a:xfrm>
        </p:grpSpPr>
        <p:sp>
          <p:nvSpPr>
            <p:cNvPr id="406" name="Freeform 406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407" name="TextBox 407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408" name="Group 408"/>
          <p:cNvGrpSpPr/>
          <p:nvPr/>
        </p:nvGrpSpPr>
        <p:grpSpPr>
          <a:xfrm>
            <a:off x="16804967" y="5404246"/>
            <a:ext cx="190500" cy="190500"/>
            <a:chOff x="0" y="0"/>
            <a:chExt cx="50173" cy="50173"/>
          </a:xfrm>
        </p:grpSpPr>
        <p:sp>
          <p:nvSpPr>
            <p:cNvPr id="409" name="Freeform 409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410" name="TextBox 410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411" name="Group 411"/>
          <p:cNvGrpSpPr/>
          <p:nvPr/>
        </p:nvGrpSpPr>
        <p:grpSpPr>
          <a:xfrm>
            <a:off x="17043092" y="5404246"/>
            <a:ext cx="190500" cy="190500"/>
            <a:chOff x="0" y="0"/>
            <a:chExt cx="50173" cy="50173"/>
          </a:xfrm>
        </p:grpSpPr>
        <p:sp>
          <p:nvSpPr>
            <p:cNvPr id="412" name="Freeform 412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413" name="TextBox 413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414" name="Group 414"/>
          <p:cNvGrpSpPr/>
          <p:nvPr/>
        </p:nvGrpSpPr>
        <p:grpSpPr>
          <a:xfrm>
            <a:off x="17281217" y="5404246"/>
            <a:ext cx="190500" cy="190500"/>
            <a:chOff x="0" y="0"/>
            <a:chExt cx="50173" cy="50173"/>
          </a:xfrm>
        </p:grpSpPr>
        <p:sp>
          <p:nvSpPr>
            <p:cNvPr id="415" name="Freeform 415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416" name="TextBox 416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417" name="Group 417"/>
          <p:cNvGrpSpPr/>
          <p:nvPr/>
        </p:nvGrpSpPr>
        <p:grpSpPr>
          <a:xfrm>
            <a:off x="17519342" y="5404246"/>
            <a:ext cx="190500" cy="190500"/>
            <a:chOff x="0" y="0"/>
            <a:chExt cx="50173" cy="50173"/>
          </a:xfrm>
        </p:grpSpPr>
        <p:sp>
          <p:nvSpPr>
            <p:cNvPr id="418" name="Freeform 418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/>
            </a:solidFill>
            <a:ln w="38100" cap="sq">
              <a:solidFill>
                <a:srgbClr val="262D40"/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419" name="TextBox 419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420" name="Group 420"/>
          <p:cNvGrpSpPr/>
          <p:nvPr/>
        </p:nvGrpSpPr>
        <p:grpSpPr>
          <a:xfrm>
            <a:off x="2279176" y="5990497"/>
            <a:ext cx="190500" cy="190500"/>
            <a:chOff x="0" y="0"/>
            <a:chExt cx="50173" cy="50173"/>
          </a:xfrm>
        </p:grpSpPr>
        <p:sp>
          <p:nvSpPr>
            <p:cNvPr id="421" name="Freeform 421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FA3A2F">
                <a:alpha val="31765"/>
              </a:srgbClr>
            </a:solidFill>
            <a:ln w="38100" cap="sq">
              <a:solidFill>
                <a:srgbClr val="FA3A2F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422" name="TextBox 422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423" name="Group 423"/>
          <p:cNvGrpSpPr/>
          <p:nvPr/>
        </p:nvGrpSpPr>
        <p:grpSpPr>
          <a:xfrm>
            <a:off x="2507942" y="5990497"/>
            <a:ext cx="190500" cy="190500"/>
            <a:chOff x="0" y="0"/>
            <a:chExt cx="50173" cy="50173"/>
          </a:xfrm>
        </p:grpSpPr>
        <p:sp>
          <p:nvSpPr>
            <p:cNvPr id="424" name="Freeform 424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425" name="TextBox 425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426" name="Group 426"/>
          <p:cNvGrpSpPr/>
          <p:nvPr/>
        </p:nvGrpSpPr>
        <p:grpSpPr>
          <a:xfrm>
            <a:off x="2746067" y="5990497"/>
            <a:ext cx="190500" cy="190500"/>
            <a:chOff x="0" y="0"/>
            <a:chExt cx="50173" cy="50173"/>
          </a:xfrm>
        </p:grpSpPr>
        <p:sp>
          <p:nvSpPr>
            <p:cNvPr id="427" name="Freeform 427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428" name="TextBox 428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429" name="Group 429"/>
          <p:cNvGrpSpPr/>
          <p:nvPr/>
        </p:nvGrpSpPr>
        <p:grpSpPr>
          <a:xfrm>
            <a:off x="2984192" y="5990497"/>
            <a:ext cx="190500" cy="190500"/>
            <a:chOff x="0" y="0"/>
            <a:chExt cx="50173" cy="50173"/>
          </a:xfrm>
        </p:grpSpPr>
        <p:sp>
          <p:nvSpPr>
            <p:cNvPr id="430" name="Freeform 430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431" name="TextBox 431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432" name="Group 432"/>
          <p:cNvGrpSpPr/>
          <p:nvPr/>
        </p:nvGrpSpPr>
        <p:grpSpPr>
          <a:xfrm>
            <a:off x="3222317" y="5990497"/>
            <a:ext cx="190500" cy="190500"/>
            <a:chOff x="0" y="0"/>
            <a:chExt cx="50173" cy="50173"/>
          </a:xfrm>
        </p:grpSpPr>
        <p:sp>
          <p:nvSpPr>
            <p:cNvPr id="433" name="Freeform 433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434" name="TextBox 434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435" name="Group 435"/>
          <p:cNvGrpSpPr/>
          <p:nvPr/>
        </p:nvGrpSpPr>
        <p:grpSpPr>
          <a:xfrm>
            <a:off x="3460442" y="5990497"/>
            <a:ext cx="190500" cy="190500"/>
            <a:chOff x="0" y="0"/>
            <a:chExt cx="50173" cy="50173"/>
          </a:xfrm>
        </p:grpSpPr>
        <p:sp>
          <p:nvSpPr>
            <p:cNvPr id="436" name="Freeform 436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437" name="TextBox 437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438" name="Group 438"/>
          <p:cNvGrpSpPr/>
          <p:nvPr/>
        </p:nvGrpSpPr>
        <p:grpSpPr>
          <a:xfrm>
            <a:off x="3698567" y="5990497"/>
            <a:ext cx="190500" cy="190500"/>
            <a:chOff x="0" y="0"/>
            <a:chExt cx="50173" cy="50173"/>
          </a:xfrm>
        </p:grpSpPr>
        <p:sp>
          <p:nvSpPr>
            <p:cNvPr id="439" name="Freeform 439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440" name="TextBox 440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441" name="Group 441"/>
          <p:cNvGrpSpPr/>
          <p:nvPr/>
        </p:nvGrpSpPr>
        <p:grpSpPr>
          <a:xfrm>
            <a:off x="3936692" y="5990497"/>
            <a:ext cx="190500" cy="190500"/>
            <a:chOff x="0" y="0"/>
            <a:chExt cx="50173" cy="50173"/>
          </a:xfrm>
        </p:grpSpPr>
        <p:sp>
          <p:nvSpPr>
            <p:cNvPr id="442" name="Freeform 442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443" name="TextBox 443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444" name="Group 444"/>
          <p:cNvGrpSpPr/>
          <p:nvPr/>
        </p:nvGrpSpPr>
        <p:grpSpPr>
          <a:xfrm>
            <a:off x="4174817" y="5990497"/>
            <a:ext cx="190500" cy="190500"/>
            <a:chOff x="0" y="0"/>
            <a:chExt cx="50173" cy="50173"/>
          </a:xfrm>
        </p:grpSpPr>
        <p:sp>
          <p:nvSpPr>
            <p:cNvPr id="445" name="Freeform 445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446" name="TextBox 446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447" name="Group 447"/>
          <p:cNvGrpSpPr/>
          <p:nvPr/>
        </p:nvGrpSpPr>
        <p:grpSpPr>
          <a:xfrm>
            <a:off x="4412942" y="5990497"/>
            <a:ext cx="190500" cy="190500"/>
            <a:chOff x="0" y="0"/>
            <a:chExt cx="50173" cy="50173"/>
          </a:xfrm>
        </p:grpSpPr>
        <p:sp>
          <p:nvSpPr>
            <p:cNvPr id="448" name="Freeform 448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449" name="TextBox 449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450" name="Group 450"/>
          <p:cNvGrpSpPr/>
          <p:nvPr/>
        </p:nvGrpSpPr>
        <p:grpSpPr>
          <a:xfrm>
            <a:off x="4651067" y="5990497"/>
            <a:ext cx="190500" cy="190500"/>
            <a:chOff x="0" y="0"/>
            <a:chExt cx="50173" cy="50173"/>
          </a:xfrm>
        </p:grpSpPr>
        <p:sp>
          <p:nvSpPr>
            <p:cNvPr id="451" name="Freeform 451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452" name="TextBox 452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453" name="Group 453"/>
          <p:cNvGrpSpPr/>
          <p:nvPr/>
        </p:nvGrpSpPr>
        <p:grpSpPr>
          <a:xfrm>
            <a:off x="4889192" y="5990497"/>
            <a:ext cx="190500" cy="190500"/>
            <a:chOff x="0" y="0"/>
            <a:chExt cx="50173" cy="50173"/>
          </a:xfrm>
        </p:grpSpPr>
        <p:sp>
          <p:nvSpPr>
            <p:cNvPr id="454" name="Freeform 454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455" name="TextBox 455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456" name="Group 456"/>
          <p:cNvGrpSpPr/>
          <p:nvPr/>
        </p:nvGrpSpPr>
        <p:grpSpPr>
          <a:xfrm>
            <a:off x="5127317" y="5990497"/>
            <a:ext cx="190500" cy="190500"/>
            <a:chOff x="0" y="0"/>
            <a:chExt cx="50173" cy="50173"/>
          </a:xfrm>
        </p:grpSpPr>
        <p:sp>
          <p:nvSpPr>
            <p:cNvPr id="457" name="Freeform 457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458" name="TextBox 458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459" name="Group 459"/>
          <p:cNvGrpSpPr/>
          <p:nvPr/>
        </p:nvGrpSpPr>
        <p:grpSpPr>
          <a:xfrm>
            <a:off x="5365442" y="5990497"/>
            <a:ext cx="190500" cy="190500"/>
            <a:chOff x="0" y="0"/>
            <a:chExt cx="50173" cy="50173"/>
          </a:xfrm>
        </p:grpSpPr>
        <p:sp>
          <p:nvSpPr>
            <p:cNvPr id="460" name="Freeform 460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461" name="TextBox 461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462" name="Group 462"/>
          <p:cNvGrpSpPr/>
          <p:nvPr/>
        </p:nvGrpSpPr>
        <p:grpSpPr>
          <a:xfrm>
            <a:off x="5603567" y="5990497"/>
            <a:ext cx="190500" cy="190500"/>
            <a:chOff x="0" y="0"/>
            <a:chExt cx="50173" cy="50173"/>
          </a:xfrm>
        </p:grpSpPr>
        <p:sp>
          <p:nvSpPr>
            <p:cNvPr id="463" name="Freeform 463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464" name="TextBox 464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465" name="Group 465"/>
          <p:cNvGrpSpPr/>
          <p:nvPr/>
        </p:nvGrpSpPr>
        <p:grpSpPr>
          <a:xfrm>
            <a:off x="5841692" y="5990497"/>
            <a:ext cx="190500" cy="190500"/>
            <a:chOff x="0" y="0"/>
            <a:chExt cx="50173" cy="50173"/>
          </a:xfrm>
        </p:grpSpPr>
        <p:sp>
          <p:nvSpPr>
            <p:cNvPr id="466" name="Freeform 466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467" name="TextBox 467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468" name="Group 468"/>
          <p:cNvGrpSpPr/>
          <p:nvPr/>
        </p:nvGrpSpPr>
        <p:grpSpPr>
          <a:xfrm>
            <a:off x="6079817" y="5990497"/>
            <a:ext cx="190500" cy="190500"/>
            <a:chOff x="0" y="0"/>
            <a:chExt cx="50173" cy="50173"/>
          </a:xfrm>
        </p:grpSpPr>
        <p:sp>
          <p:nvSpPr>
            <p:cNvPr id="469" name="Freeform 469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470" name="TextBox 470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471" name="Group 471"/>
          <p:cNvGrpSpPr/>
          <p:nvPr/>
        </p:nvGrpSpPr>
        <p:grpSpPr>
          <a:xfrm>
            <a:off x="6317942" y="5990497"/>
            <a:ext cx="190500" cy="190500"/>
            <a:chOff x="0" y="0"/>
            <a:chExt cx="50173" cy="50173"/>
          </a:xfrm>
        </p:grpSpPr>
        <p:sp>
          <p:nvSpPr>
            <p:cNvPr id="472" name="Freeform 472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473" name="TextBox 473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474" name="Group 474"/>
          <p:cNvGrpSpPr/>
          <p:nvPr/>
        </p:nvGrpSpPr>
        <p:grpSpPr>
          <a:xfrm>
            <a:off x="6556067" y="5990497"/>
            <a:ext cx="190500" cy="190500"/>
            <a:chOff x="0" y="0"/>
            <a:chExt cx="50173" cy="50173"/>
          </a:xfrm>
        </p:grpSpPr>
        <p:sp>
          <p:nvSpPr>
            <p:cNvPr id="475" name="Freeform 475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476" name="TextBox 476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477" name="Group 477"/>
          <p:cNvGrpSpPr/>
          <p:nvPr/>
        </p:nvGrpSpPr>
        <p:grpSpPr>
          <a:xfrm>
            <a:off x="6794192" y="5990497"/>
            <a:ext cx="190500" cy="190500"/>
            <a:chOff x="0" y="0"/>
            <a:chExt cx="50173" cy="50173"/>
          </a:xfrm>
        </p:grpSpPr>
        <p:sp>
          <p:nvSpPr>
            <p:cNvPr id="478" name="Freeform 478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479" name="TextBox 479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480" name="Group 480"/>
          <p:cNvGrpSpPr/>
          <p:nvPr/>
        </p:nvGrpSpPr>
        <p:grpSpPr>
          <a:xfrm>
            <a:off x="7064542" y="5404184"/>
            <a:ext cx="190500" cy="190500"/>
            <a:chOff x="0" y="0"/>
            <a:chExt cx="50173" cy="50173"/>
          </a:xfrm>
        </p:grpSpPr>
        <p:sp>
          <p:nvSpPr>
            <p:cNvPr id="481" name="Freeform 481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482" name="TextBox 482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483" name="Group 483"/>
          <p:cNvGrpSpPr/>
          <p:nvPr/>
        </p:nvGrpSpPr>
        <p:grpSpPr>
          <a:xfrm>
            <a:off x="7270442" y="5990497"/>
            <a:ext cx="190500" cy="190500"/>
            <a:chOff x="0" y="0"/>
            <a:chExt cx="50173" cy="50173"/>
          </a:xfrm>
        </p:grpSpPr>
        <p:sp>
          <p:nvSpPr>
            <p:cNvPr id="484" name="Freeform 484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485" name="TextBox 485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486" name="Group 486"/>
          <p:cNvGrpSpPr/>
          <p:nvPr/>
        </p:nvGrpSpPr>
        <p:grpSpPr>
          <a:xfrm>
            <a:off x="7508567" y="5990497"/>
            <a:ext cx="190500" cy="190500"/>
            <a:chOff x="0" y="0"/>
            <a:chExt cx="50173" cy="50173"/>
          </a:xfrm>
        </p:grpSpPr>
        <p:sp>
          <p:nvSpPr>
            <p:cNvPr id="487" name="Freeform 487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488" name="TextBox 488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489" name="Group 489"/>
          <p:cNvGrpSpPr/>
          <p:nvPr/>
        </p:nvGrpSpPr>
        <p:grpSpPr>
          <a:xfrm>
            <a:off x="7746692" y="5990497"/>
            <a:ext cx="190500" cy="190500"/>
            <a:chOff x="0" y="0"/>
            <a:chExt cx="50173" cy="50173"/>
          </a:xfrm>
        </p:grpSpPr>
        <p:sp>
          <p:nvSpPr>
            <p:cNvPr id="490" name="Freeform 490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491" name="TextBox 491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492" name="Group 492"/>
          <p:cNvGrpSpPr/>
          <p:nvPr/>
        </p:nvGrpSpPr>
        <p:grpSpPr>
          <a:xfrm>
            <a:off x="7984817" y="5990497"/>
            <a:ext cx="190500" cy="190500"/>
            <a:chOff x="0" y="0"/>
            <a:chExt cx="50173" cy="50173"/>
          </a:xfrm>
        </p:grpSpPr>
        <p:sp>
          <p:nvSpPr>
            <p:cNvPr id="493" name="Freeform 493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494" name="TextBox 494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495" name="Group 495"/>
          <p:cNvGrpSpPr/>
          <p:nvPr/>
        </p:nvGrpSpPr>
        <p:grpSpPr>
          <a:xfrm>
            <a:off x="8222942" y="5990497"/>
            <a:ext cx="190500" cy="190500"/>
            <a:chOff x="0" y="0"/>
            <a:chExt cx="50173" cy="50173"/>
          </a:xfrm>
        </p:grpSpPr>
        <p:sp>
          <p:nvSpPr>
            <p:cNvPr id="496" name="Freeform 496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497" name="TextBox 497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498" name="Group 498"/>
          <p:cNvGrpSpPr/>
          <p:nvPr/>
        </p:nvGrpSpPr>
        <p:grpSpPr>
          <a:xfrm>
            <a:off x="8461067" y="5990497"/>
            <a:ext cx="190500" cy="190500"/>
            <a:chOff x="0" y="0"/>
            <a:chExt cx="50173" cy="50173"/>
          </a:xfrm>
        </p:grpSpPr>
        <p:sp>
          <p:nvSpPr>
            <p:cNvPr id="499" name="Freeform 499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500" name="TextBox 500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01" name="Group 501"/>
          <p:cNvGrpSpPr/>
          <p:nvPr/>
        </p:nvGrpSpPr>
        <p:grpSpPr>
          <a:xfrm>
            <a:off x="8699192" y="5990497"/>
            <a:ext cx="190500" cy="190500"/>
            <a:chOff x="0" y="0"/>
            <a:chExt cx="50173" cy="50173"/>
          </a:xfrm>
        </p:grpSpPr>
        <p:sp>
          <p:nvSpPr>
            <p:cNvPr id="502" name="Freeform 502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503" name="TextBox 503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04" name="Group 504"/>
          <p:cNvGrpSpPr/>
          <p:nvPr/>
        </p:nvGrpSpPr>
        <p:grpSpPr>
          <a:xfrm>
            <a:off x="8937317" y="5990497"/>
            <a:ext cx="190500" cy="190500"/>
            <a:chOff x="0" y="0"/>
            <a:chExt cx="50173" cy="50173"/>
          </a:xfrm>
        </p:grpSpPr>
        <p:sp>
          <p:nvSpPr>
            <p:cNvPr id="505" name="Freeform 505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506" name="TextBox 506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07" name="Group 507"/>
          <p:cNvGrpSpPr/>
          <p:nvPr/>
        </p:nvGrpSpPr>
        <p:grpSpPr>
          <a:xfrm>
            <a:off x="9175442" y="5990497"/>
            <a:ext cx="190500" cy="190500"/>
            <a:chOff x="0" y="0"/>
            <a:chExt cx="50173" cy="50173"/>
          </a:xfrm>
        </p:grpSpPr>
        <p:sp>
          <p:nvSpPr>
            <p:cNvPr id="508" name="Freeform 508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509" name="TextBox 509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10" name="Group 510"/>
          <p:cNvGrpSpPr/>
          <p:nvPr/>
        </p:nvGrpSpPr>
        <p:grpSpPr>
          <a:xfrm>
            <a:off x="9413567" y="5990497"/>
            <a:ext cx="190500" cy="190500"/>
            <a:chOff x="0" y="0"/>
            <a:chExt cx="50173" cy="50173"/>
          </a:xfrm>
        </p:grpSpPr>
        <p:sp>
          <p:nvSpPr>
            <p:cNvPr id="511" name="Freeform 511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512" name="TextBox 512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13" name="Group 513"/>
          <p:cNvGrpSpPr/>
          <p:nvPr/>
        </p:nvGrpSpPr>
        <p:grpSpPr>
          <a:xfrm>
            <a:off x="9651692" y="5990497"/>
            <a:ext cx="190500" cy="190500"/>
            <a:chOff x="0" y="0"/>
            <a:chExt cx="50173" cy="50173"/>
          </a:xfrm>
        </p:grpSpPr>
        <p:sp>
          <p:nvSpPr>
            <p:cNvPr id="514" name="Freeform 514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515" name="TextBox 515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16" name="Group 516"/>
          <p:cNvGrpSpPr/>
          <p:nvPr/>
        </p:nvGrpSpPr>
        <p:grpSpPr>
          <a:xfrm>
            <a:off x="9889817" y="5990497"/>
            <a:ext cx="190500" cy="190500"/>
            <a:chOff x="0" y="0"/>
            <a:chExt cx="50173" cy="50173"/>
          </a:xfrm>
        </p:grpSpPr>
        <p:sp>
          <p:nvSpPr>
            <p:cNvPr id="517" name="Freeform 517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518" name="TextBox 518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19" name="Group 519"/>
          <p:cNvGrpSpPr/>
          <p:nvPr/>
        </p:nvGrpSpPr>
        <p:grpSpPr>
          <a:xfrm>
            <a:off x="10127942" y="5990497"/>
            <a:ext cx="190500" cy="190500"/>
            <a:chOff x="0" y="0"/>
            <a:chExt cx="50173" cy="50173"/>
          </a:xfrm>
        </p:grpSpPr>
        <p:sp>
          <p:nvSpPr>
            <p:cNvPr id="520" name="Freeform 520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521" name="TextBox 521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22" name="Group 522"/>
          <p:cNvGrpSpPr/>
          <p:nvPr/>
        </p:nvGrpSpPr>
        <p:grpSpPr>
          <a:xfrm>
            <a:off x="10366067" y="5990497"/>
            <a:ext cx="190500" cy="190500"/>
            <a:chOff x="0" y="0"/>
            <a:chExt cx="50173" cy="50173"/>
          </a:xfrm>
        </p:grpSpPr>
        <p:sp>
          <p:nvSpPr>
            <p:cNvPr id="523" name="Freeform 523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524" name="TextBox 524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25" name="Group 525"/>
          <p:cNvGrpSpPr/>
          <p:nvPr/>
        </p:nvGrpSpPr>
        <p:grpSpPr>
          <a:xfrm>
            <a:off x="10604192" y="5990497"/>
            <a:ext cx="190500" cy="190500"/>
            <a:chOff x="0" y="0"/>
            <a:chExt cx="50173" cy="50173"/>
          </a:xfrm>
        </p:grpSpPr>
        <p:sp>
          <p:nvSpPr>
            <p:cNvPr id="526" name="Freeform 526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527" name="TextBox 527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28" name="Group 528"/>
          <p:cNvGrpSpPr/>
          <p:nvPr/>
        </p:nvGrpSpPr>
        <p:grpSpPr>
          <a:xfrm>
            <a:off x="10842317" y="5990497"/>
            <a:ext cx="190500" cy="190500"/>
            <a:chOff x="0" y="0"/>
            <a:chExt cx="50173" cy="50173"/>
          </a:xfrm>
        </p:grpSpPr>
        <p:sp>
          <p:nvSpPr>
            <p:cNvPr id="529" name="Freeform 529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530" name="TextBox 530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31" name="Group 531"/>
          <p:cNvGrpSpPr/>
          <p:nvPr/>
        </p:nvGrpSpPr>
        <p:grpSpPr>
          <a:xfrm>
            <a:off x="11080442" y="5990497"/>
            <a:ext cx="190500" cy="190500"/>
            <a:chOff x="0" y="0"/>
            <a:chExt cx="50173" cy="50173"/>
          </a:xfrm>
        </p:grpSpPr>
        <p:sp>
          <p:nvSpPr>
            <p:cNvPr id="532" name="Freeform 532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533" name="TextBox 533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34" name="Group 534"/>
          <p:cNvGrpSpPr/>
          <p:nvPr/>
        </p:nvGrpSpPr>
        <p:grpSpPr>
          <a:xfrm>
            <a:off x="11318567" y="5990497"/>
            <a:ext cx="190500" cy="190500"/>
            <a:chOff x="0" y="0"/>
            <a:chExt cx="50173" cy="50173"/>
          </a:xfrm>
        </p:grpSpPr>
        <p:sp>
          <p:nvSpPr>
            <p:cNvPr id="535" name="Freeform 535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536" name="TextBox 536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37" name="Group 537"/>
          <p:cNvGrpSpPr/>
          <p:nvPr/>
        </p:nvGrpSpPr>
        <p:grpSpPr>
          <a:xfrm>
            <a:off x="11556692" y="5990497"/>
            <a:ext cx="190500" cy="190500"/>
            <a:chOff x="0" y="0"/>
            <a:chExt cx="50173" cy="50173"/>
          </a:xfrm>
        </p:grpSpPr>
        <p:sp>
          <p:nvSpPr>
            <p:cNvPr id="538" name="Freeform 538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539" name="TextBox 539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40" name="Group 540"/>
          <p:cNvGrpSpPr/>
          <p:nvPr/>
        </p:nvGrpSpPr>
        <p:grpSpPr>
          <a:xfrm>
            <a:off x="11794817" y="5990497"/>
            <a:ext cx="190500" cy="190500"/>
            <a:chOff x="0" y="0"/>
            <a:chExt cx="50173" cy="50173"/>
          </a:xfrm>
        </p:grpSpPr>
        <p:sp>
          <p:nvSpPr>
            <p:cNvPr id="541" name="Freeform 541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542" name="TextBox 542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43" name="Group 543"/>
          <p:cNvGrpSpPr/>
          <p:nvPr/>
        </p:nvGrpSpPr>
        <p:grpSpPr>
          <a:xfrm>
            <a:off x="12032942" y="5990497"/>
            <a:ext cx="190500" cy="190500"/>
            <a:chOff x="0" y="0"/>
            <a:chExt cx="50173" cy="50173"/>
          </a:xfrm>
        </p:grpSpPr>
        <p:sp>
          <p:nvSpPr>
            <p:cNvPr id="544" name="Freeform 544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545" name="TextBox 545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46" name="Group 546"/>
          <p:cNvGrpSpPr/>
          <p:nvPr/>
        </p:nvGrpSpPr>
        <p:grpSpPr>
          <a:xfrm>
            <a:off x="12271067" y="5990497"/>
            <a:ext cx="190500" cy="190500"/>
            <a:chOff x="0" y="0"/>
            <a:chExt cx="50173" cy="50173"/>
          </a:xfrm>
        </p:grpSpPr>
        <p:sp>
          <p:nvSpPr>
            <p:cNvPr id="547" name="Freeform 547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548" name="TextBox 548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49" name="Group 549"/>
          <p:cNvGrpSpPr/>
          <p:nvPr/>
        </p:nvGrpSpPr>
        <p:grpSpPr>
          <a:xfrm>
            <a:off x="12509192" y="5990497"/>
            <a:ext cx="190500" cy="190500"/>
            <a:chOff x="0" y="0"/>
            <a:chExt cx="50173" cy="50173"/>
          </a:xfrm>
        </p:grpSpPr>
        <p:sp>
          <p:nvSpPr>
            <p:cNvPr id="550" name="Freeform 550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551" name="TextBox 551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52" name="Group 552"/>
          <p:cNvGrpSpPr/>
          <p:nvPr/>
        </p:nvGrpSpPr>
        <p:grpSpPr>
          <a:xfrm>
            <a:off x="12747317" y="5990497"/>
            <a:ext cx="190500" cy="190500"/>
            <a:chOff x="0" y="0"/>
            <a:chExt cx="50173" cy="50173"/>
          </a:xfrm>
        </p:grpSpPr>
        <p:sp>
          <p:nvSpPr>
            <p:cNvPr id="553" name="Freeform 553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554" name="TextBox 554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55" name="Group 555"/>
          <p:cNvGrpSpPr/>
          <p:nvPr/>
        </p:nvGrpSpPr>
        <p:grpSpPr>
          <a:xfrm>
            <a:off x="12985442" y="5990497"/>
            <a:ext cx="190500" cy="190500"/>
            <a:chOff x="0" y="0"/>
            <a:chExt cx="50173" cy="50173"/>
          </a:xfrm>
        </p:grpSpPr>
        <p:sp>
          <p:nvSpPr>
            <p:cNvPr id="556" name="Freeform 556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557" name="TextBox 557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58" name="Group 558"/>
          <p:cNvGrpSpPr/>
          <p:nvPr/>
        </p:nvGrpSpPr>
        <p:grpSpPr>
          <a:xfrm>
            <a:off x="13223567" y="5990497"/>
            <a:ext cx="190500" cy="190500"/>
            <a:chOff x="0" y="0"/>
            <a:chExt cx="50173" cy="50173"/>
          </a:xfrm>
        </p:grpSpPr>
        <p:sp>
          <p:nvSpPr>
            <p:cNvPr id="559" name="Freeform 559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560" name="TextBox 560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61" name="Group 561"/>
          <p:cNvGrpSpPr/>
          <p:nvPr/>
        </p:nvGrpSpPr>
        <p:grpSpPr>
          <a:xfrm>
            <a:off x="13461692" y="5990497"/>
            <a:ext cx="190500" cy="190500"/>
            <a:chOff x="0" y="0"/>
            <a:chExt cx="50173" cy="50173"/>
          </a:xfrm>
        </p:grpSpPr>
        <p:sp>
          <p:nvSpPr>
            <p:cNvPr id="562" name="Freeform 562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/>
            </a:solidFill>
            <a:ln w="38100" cap="sq">
              <a:solidFill>
                <a:srgbClr val="262D40"/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563" name="TextBox 563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64" name="Group 564"/>
          <p:cNvGrpSpPr/>
          <p:nvPr/>
        </p:nvGrpSpPr>
        <p:grpSpPr>
          <a:xfrm>
            <a:off x="13699817" y="5990497"/>
            <a:ext cx="190500" cy="190500"/>
            <a:chOff x="0" y="0"/>
            <a:chExt cx="50173" cy="50173"/>
          </a:xfrm>
        </p:grpSpPr>
        <p:sp>
          <p:nvSpPr>
            <p:cNvPr id="565" name="Freeform 565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/>
            </a:solidFill>
            <a:ln w="38100" cap="sq">
              <a:solidFill>
                <a:srgbClr val="262D40"/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566" name="TextBox 566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67" name="Group 567"/>
          <p:cNvGrpSpPr/>
          <p:nvPr/>
        </p:nvGrpSpPr>
        <p:grpSpPr>
          <a:xfrm>
            <a:off x="13937942" y="5990497"/>
            <a:ext cx="190500" cy="190500"/>
            <a:chOff x="0" y="0"/>
            <a:chExt cx="50173" cy="50173"/>
          </a:xfrm>
        </p:grpSpPr>
        <p:sp>
          <p:nvSpPr>
            <p:cNvPr id="568" name="Freeform 568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569" name="TextBox 569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70" name="Group 570"/>
          <p:cNvGrpSpPr/>
          <p:nvPr/>
        </p:nvGrpSpPr>
        <p:grpSpPr>
          <a:xfrm>
            <a:off x="14176067" y="5990497"/>
            <a:ext cx="190500" cy="190500"/>
            <a:chOff x="0" y="0"/>
            <a:chExt cx="50173" cy="50173"/>
          </a:xfrm>
        </p:grpSpPr>
        <p:sp>
          <p:nvSpPr>
            <p:cNvPr id="571" name="Freeform 571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572" name="TextBox 572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73" name="Group 573"/>
          <p:cNvGrpSpPr/>
          <p:nvPr/>
        </p:nvGrpSpPr>
        <p:grpSpPr>
          <a:xfrm>
            <a:off x="14414192" y="5990497"/>
            <a:ext cx="190500" cy="190500"/>
            <a:chOff x="0" y="0"/>
            <a:chExt cx="50173" cy="50173"/>
          </a:xfrm>
        </p:grpSpPr>
        <p:sp>
          <p:nvSpPr>
            <p:cNvPr id="574" name="Freeform 574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575" name="TextBox 575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76" name="Group 576"/>
          <p:cNvGrpSpPr/>
          <p:nvPr/>
        </p:nvGrpSpPr>
        <p:grpSpPr>
          <a:xfrm>
            <a:off x="14652317" y="5990497"/>
            <a:ext cx="190500" cy="190500"/>
            <a:chOff x="0" y="0"/>
            <a:chExt cx="50173" cy="50173"/>
          </a:xfrm>
        </p:grpSpPr>
        <p:sp>
          <p:nvSpPr>
            <p:cNvPr id="577" name="Freeform 577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578" name="TextBox 578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79" name="Group 579"/>
          <p:cNvGrpSpPr/>
          <p:nvPr/>
        </p:nvGrpSpPr>
        <p:grpSpPr>
          <a:xfrm>
            <a:off x="14890442" y="5990497"/>
            <a:ext cx="190500" cy="190500"/>
            <a:chOff x="0" y="0"/>
            <a:chExt cx="50173" cy="50173"/>
          </a:xfrm>
        </p:grpSpPr>
        <p:sp>
          <p:nvSpPr>
            <p:cNvPr id="580" name="Freeform 580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581" name="TextBox 581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82" name="Group 582"/>
          <p:cNvGrpSpPr/>
          <p:nvPr/>
        </p:nvGrpSpPr>
        <p:grpSpPr>
          <a:xfrm>
            <a:off x="15128567" y="5990497"/>
            <a:ext cx="190500" cy="190500"/>
            <a:chOff x="0" y="0"/>
            <a:chExt cx="50173" cy="50173"/>
          </a:xfrm>
        </p:grpSpPr>
        <p:sp>
          <p:nvSpPr>
            <p:cNvPr id="583" name="Freeform 583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/>
            </a:solidFill>
            <a:ln w="38100" cap="sq">
              <a:solidFill>
                <a:srgbClr val="262D40"/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584" name="TextBox 584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85" name="Group 585"/>
          <p:cNvGrpSpPr/>
          <p:nvPr/>
        </p:nvGrpSpPr>
        <p:grpSpPr>
          <a:xfrm>
            <a:off x="15366692" y="5990497"/>
            <a:ext cx="190500" cy="190500"/>
            <a:chOff x="0" y="0"/>
            <a:chExt cx="50173" cy="50173"/>
          </a:xfrm>
        </p:grpSpPr>
        <p:sp>
          <p:nvSpPr>
            <p:cNvPr id="586" name="Freeform 586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587" name="TextBox 587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88" name="Group 588"/>
          <p:cNvGrpSpPr/>
          <p:nvPr/>
        </p:nvGrpSpPr>
        <p:grpSpPr>
          <a:xfrm>
            <a:off x="15604817" y="5990497"/>
            <a:ext cx="190500" cy="190500"/>
            <a:chOff x="0" y="0"/>
            <a:chExt cx="50173" cy="50173"/>
          </a:xfrm>
        </p:grpSpPr>
        <p:sp>
          <p:nvSpPr>
            <p:cNvPr id="589" name="Freeform 589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590" name="TextBox 590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91" name="Group 591"/>
          <p:cNvGrpSpPr/>
          <p:nvPr/>
        </p:nvGrpSpPr>
        <p:grpSpPr>
          <a:xfrm>
            <a:off x="15842942" y="5990497"/>
            <a:ext cx="190500" cy="190500"/>
            <a:chOff x="0" y="0"/>
            <a:chExt cx="50173" cy="50173"/>
          </a:xfrm>
        </p:grpSpPr>
        <p:sp>
          <p:nvSpPr>
            <p:cNvPr id="592" name="Freeform 592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593" name="TextBox 593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94" name="Group 594"/>
          <p:cNvGrpSpPr/>
          <p:nvPr/>
        </p:nvGrpSpPr>
        <p:grpSpPr>
          <a:xfrm>
            <a:off x="16081067" y="5990497"/>
            <a:ext cx="190500" cy="190500"/>
            <a:chOff x="0" y="0"/>
            <a:chExt cx="50173" cy="50173"/>
          </a:xfrm>
        </p:grpSpPr>
        <p:sp>
          <p:nvSpPr>
            <p:cNvPr id="595" name="Freeform 595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596" name="TextBox 596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97" name="Group 597"/>
          <p:cNvGrpSpPr/>
          <p:nvPr/>
        </p:nvGrpSpPr>
        <p:grpSpPr>
          <a:xfrm>
            <a:off x="16319192" y="5990497"/>
            <a:ext cx="190500" cy="190500"/>
            <a:chOff x="0" y="0"/>
            <a:chExt cx="50173" cy="50173"/>
          </a:xfrm>
        </p:grpSpPr>
        <p:sp>
          <p:nvSpPr>
            <p:cNvPr id="598" name="Freeform 598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599" name="TextBox 599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00" name="Group 600"/>
          <p:cNvGrpSpPr/>
          <p:nvPr/>
        </p:nvGrpSpPr>
        <p:grpSpPr>
          <a:xfrm>
            <a:off x="16557317" y="5990497"/>
            <a:ext cx="190500" cy="190500"/>
            <a:chOff x="0" y="0"/>
            <a:chExt cx="50173" cy="50173"/>
          </a:xfrm>
        </p:grpSpPr>
        <p:sp>
          <p:nvSpPr>
            <p:cNvPr id="601" name="Freeform 601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602" name="TextBox 602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03" name="Group 603"/>
          <p:cNvGrpSpPr/>
          <p:nvPr/>
        </p:nvGrpSpPr>
        <p:grpSpPr>
          <a:xfrm>
            <a:off x="16795442" y="5990497"/>
            <a:ext cx="190500" cy="190500"/>
            <a:chOff x="0" y="0"/>
            <a:chExt cx="50173" cy="50173"/>
          </a:xfrm>
        </p:grpSpPr>
        <p:sp>
          <p:nvSpPr>
            <p:cNvPr id="604" name="Freeform 604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605" name="TextBox 605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06" name="Group 606"/>
          <p:cNvGrpSpPr/>
          <p:nvPr/>
        </p:nvGrpSpPr>
        <p:grpSpPr>
          <a:xfrm>
            <a:off x="17033567" y="5990497"/>
            <a:ext cx="190500" cy="190500"/>
            <a:chOff x="0" y="0"/>
            <a:chExt cx="50173" cy="50173"/>
          </a:xfrm>
        </p:grpSpPr>
        <p:sp>
          <p:nvSpPr>
            <p:cNvPr id="607" name="Freeform 607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608" name="TextBox 608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09" name="Group 609"/>
          <p:cNvGrpSpPr/>
          <p:nvPr/>
        </p:nvGrpSpPr>
        <p:grpSpPr>
          <a:xfrm>
            <a:off x="17271692" y="5990497"/>
            <a:ext cx="190500" cy="190500"/>
            <a:chOff x="0" y="0"/>
            <a:chExt cx="50173" cy="50173"/>
          </a:xfrm>
        </p:grpSpPr>
        <p:sp>
          <p:nvSpPr>
            <p:cNvPr id="610" name="Freeform 610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611" name="TextBox 611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12" name="Group 612"/>
          <p:cNvGrpSpPr/>
          <p:nvPr/>
        </p:nvGrpSpPr>
        <p:grpSpPr>
          <a:xfrm>
            <a:off x="17509817" y="5990497"/>
            <a:ext cx="190500" cy="190500"/>
            <a:chOff x="0" y="0"/>
            <a:chExt cx="50173" cy="50173"/>
          </a:xfrm>
        </p:grpSpPr>
        <p:sp>
          <p:nvSpPr>
            <p:cNvPr id="613" name="Freeform 613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614" name="TextBox 614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15" name="Group 615"/>
          <p:cNvGrpSpPr/>
          <p:nvPr/>
        </p:nvGrpSpPr>
        <p:grpSpPr>
          <a:xfrm>
            <a:off x="2269651" y="6576748"/>
            <a:ext cx="190500" cy="190500"/>
            <a:chOff x="0" y="0"/>
            <a:chExt cx="50173" cy="50173"/>
          </a:xfrm>
        </p:grpSpPr>
        <p:sp>
          <p:nvSpPr>
            <p:cNvPr id="616" name="Freeform 616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617" name="TextBox 617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18" name="Group 618"/>
          <p:cNvGrpSpPr/>
          <p:nvPr/>
        </p:nvGrpSpPr>
        <p:grpSpPr>
          <a:xfrm>
            <a:off x="2498417" y="6576748"/>
            <a:ext cx="190500" cy="190500"/>
            <a:chOff x="0" y="0"/>
            <a:chExt cx="50173" cy="50173"/>
          </a:xfrm>
        </p:grpSpPr>
        <p:sp>
          <p:nvSpPr>
            <p:cNvPr id="619" name="Freeform 619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620" name="TextBox 620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21" name="Group 621"/>
          <p:cNvGrpSpPr/>
          <p:nvPr/>
        </p:nvGrpSpPr>
        <p:grpSpPr>
          <a:xfrm>
            <a:off x="2736542" y="6576748"/>
            <a:ext cx="190500" cy="190500"/>
            <a:chOff x="0" y="0"/>
            <a:chExt cx="50173" cy="50173"/>
          </a:xfrm>
        </p:grpSpPr>
        <p:sp>
          <p:nvSpPr>
            <p:cNvPr id="622" name="Freeform 622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623" name="TextBox 623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24" name="Group 624"/>
          <p:cNvGrpSpPr/>
          <p:nvPr/>
        </p:nvGrpSpPr>
        <p:grpSpPr>
          <a:xfrm>
            <a:off x="2974667" y="6576748"/>
            <a:ext cx="190500" cy="190500"/>
            <a:chOff x="0" y="0"/>
            <a:chExt cx="50173" cy="50173"/>
          </a:xfrm>
        </p:grpSpPr>
        <p:sp>
          <p:nvSpPr>
            <p:cNvPr id="625" name="Freeform 625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626" name="TextBox 626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27" name="Group 627"/>
          <p:cNvGrpSpPr/>
          <p:nvPr/>
        </p:nvGrpSpPr>
        <p:grpSpPr>
          <a:xfrm>
            <a:off x="3212792" y="6576748"/>
            <a:ext cx="190500" cy="190500"/>
            <a:chOff x="0" y="0"/>
            <a:chExt cx="50173" cy="50173"/>
          </a:xfrm>
        </p:grpSpPr>
        <p:sp>
          <p:nvSpPr>
            <p:cNvPr id="628" name="Freeform 628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629" name="TextBox 629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30" name="Group 630"/>
          <p:cNvGrpSpPr/>
          <p:nvPr/>
        </p:nvGrpSpPr>
        <p:grpSpPr>
          <a:xfrm>
            <a:off x="3450917" y="6576748"/>
            <a:ext cx="190500" cy="190500"/>
            <a:chOff x="0" y="0"/>
            <a:chExt cx="50173" cy="50173"/>
          </a:xfrm>
        </p:grpSpPr>
        <p:sp>
          <p:nvSpPr>
            <p:cNvPr id="631" name="Freeform 631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632" name="TextBox 632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33" name="Group 633"/>
          <p:cNvGrpSpPr/>
          <p:nvPr/>
        </p:nvGrpSpPr>
        <p:grpSpPr>
          <a:xfrm>
            <a:off x="3689042" y="6576748"/>
            <a:ext cx="190500" cy="190500"/>
            <a:chOff x="0" y="0"/>
            <a:chExt cx="50173" cy="50173"/>
          </a:xfrm>
        </p:grpSpPr>
        <p:sp>
          <p:nvSpPr>
            <p:cNvPr id="634" name="Freeform 634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635" name="TextBox 635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36" name="Group 636"/>
          <p:cNvGrpSpPr/>
          <p:nvPr/>
        </p:nvGrpSpPr>
        <p:grpSpPr>
          <a:xfrm>
            <a:off x="3927167" y="6576748"/>
            <a:ext cx="190500" cy="190500"/>
            <a:chOff x="0" y="0"/>
            <a:chExt cx="50173" cy="50173"/>
          </a:xfrm>
        </p:grpSpPr>
        <p:sp>
          <p:nvSpPr>
            <p:cNvPr id="637" name="Freeform 637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638" name="TextBox 638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39" name="Group 639"/>
          <p:cNvGrpSpPr/>
          <p:nvPr/>
        </p:nvGrpSpPr>
        <p:grpSpPr>
          <a:xfrm>
            <a:off x="4165292" y="6576748"/>
            <a:ext cx="190500" cy="190500"/>
            <a:chOff x="0" y="0"/>
            <a:chExt cx="50173" cy="50173"/>
          </a:xfrm>
        </p:grpSpPr>
        <p:sp>
          <p:nvSpPr>
            <p:cNvPr id="640" name="Freeform 640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641" name="TextBox 641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42" name="Group 642"/>
          <p:cNvGrpSpPr/>
          <p:nvPr/>
        </p:nvGrpSpPr>
        <p:grpSpPr>
          <a:xfrm>
            <a:off x="4403417" y="6576748"/>
            <a:ext cx="190500" cy="190500"/>
            <a:chOff x="0" y="0"/>
            <a:chExt cx="50173" cy="50173"/>
          </a:xfrm>
        </p:grpSpPr>
        <p:sp>
          <p:nvSpPr>
            <p:cNvPr id="643" name="Freeform 643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644" name="TextBox 644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45" name="Group 645"/>
          <p:cNvGrpSpPr/>
          <p:nvPr/>
        </p:nvGrpSpPr>
        <p:grpSpPr>
          <a:xfrm>
            <a:off x="4641542" y="6576748"/>
            <a:ext cx="190500" cy="190500"/>
            <a:chOff x="0" y="0"/>
            <a:chExt cx="50173" cy="50173"/>
          </a:xfrm>
        </p:grpSpPr>
        <p:sp>
          <p:nvSpPr>
            <p:cNvPr id="646" name="Freeform 646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647" name="TextBox 647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48" name="Group 648"/>
          <p:cNvGrpSpPr/>
          <p:nvPr/>
        </p:nvGrpSpPr>
        <p:grpSpPr>
          <a:xfrm>
            <a:off x="4879667" y="6576748"/>
            <a:ext cx="190500" cy="190500"/>
            <a:chOff x="0" y="0"/>
            <a:chExt cx="50173" cy="50173"/>
          </a:xfrm>
        </p:grpSpPr>
        <p:sp>
          <p:nvSpPr>
            <p:cNvPr id="649" name="Freeform 649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650" name="TextBox 650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51" name="Group 651"/>
          <p:cNvGrpSpPr/>
          <p:nvPr/>
        </p:nvGrpSpPr>
        <p:grpSpPr>
          <a:xfrm>
            <a:off x="5117792" y="6576748"/>
            <a:ext cx="190500" cy="190500"/>
            <a:chOff x="0" y="0"/>
            <a:chExt cx="50173" cy="50173"/>
          </a:xfrm>
        </p:grpSpPr>
        <p:sp>
          <p:nvSpPr>
            <p:cNvPr id="652" name="Freeform 652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653" name="TextBox 653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54" name="Group 654"/>
          <p:cNvGrpSpPr/>
          <p:nvPr/>
        </p:nvGrpSpPr>
        <p:grpSpPr>
          <a:xfrm>
            <a:off x="5355917" y="6576748"/>
            <a:ext cx="190500" cy="190500"/>
            <a:chOff x="0" y="0"/>
            <a:chExt cx="50173" cy="50173"/>
          </a:xfrm>
        </p:grpSpPr>
        <p:sp>
          <p:nvSpPr>
            <p:cNvPr id="655" name="Freeform 655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656" name="TextBox 656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57" name="Group 657"/>
          <p:cNvGrpSpPr/>
          <p:nvPr/>
        </p:nvGrpSpPr>
        <p:grpSpPr>
          <a:xfrm>
            <a:off x="5594042" y="6576748"/>
            <a:ext cx="190500" cy="190500"/>
            <a:chOff x="0" y="0"/>
            <a:chExt cx="50173" cy="50173"/>
          </a:xfrm>
        </p:grpSpPr>
        <p:sp>
          <p:nvSpPr>
            <p:cNvPr id="658" name="Freeform 658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659" name="TextBox 659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60" name="Group 660"/>
          <p:cNvGrpSpPr/>
          <p:nvPr/>
        </p:nvGrpSpPr>
        <p:grpSpPr>
          <a:xfrm>
            <a:off x="5832167" y="6576748"/>
            <a:ext cx="190500" cy="190500"/>
            <a:chOff x="0" y="0"/>
            <a:chExt cx="50173" cy="50173"/>
          </a:xfrm>
        </p:grpSpPr>
        <p:sp>
          <p:nvSpPr>
            <p:cNvPr id="661" name="Freeform 661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EA0000"/>
            </a:solidFill>
            <a:ln w="38100" cap="sq">
              <a:solidFill>
                <a:srgbClr val="EA0000"/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662" name="TextBox 662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63" name="Group 663"/>
          <p:cNvGrpSpPr/>
          <p:nvPr/>
        </p:nvGrpSpPr>
        <p:grpSpPr>
          <a:xfrm>
            <a:off x="6070292" y="6576748"/>
            <a:ext cx="190500" cy="190500"/>
            <a:chOff x="0" y="0"/>
            <a:chExt cx="50173" cy="50173"/>
          </a:xfrm>
        </p:grpSpPr>
        <p:sp>
          <p:nvSpPr>
            <p:cNvPr id="664" name="Freeform 664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665" name="TextBox 665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66" name="Group 666"/>
          <p:cNvGrpSpPr/>
          <p:nvPr/>
        </p:nvGrpSpPr>
        <p:grpSpPr>
          <a:xfrm>
            <a:off x="6308417" y="6576748"/>
            <a:ext cx="190500" cy="190500"/>
            <a:chOff x="0" y="0"/>
            <a:chExt cx="50173" cy="50173"/>
          </a:xfrm>
        </p:grpSpPr>
        <p:sp>
          <p:nvSpPr>
            <p:cNvPr id="667" name="Freeform 667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668" name="TextBox 668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69" name="Group 669"/>
          <p:cNvGrpSpPr/>
          <p:nvPr/>
        </p:nvGrpSpPr>
        <p:grpSpPr>
          <a:xfrm>
            <a:off x="6546542" y="6576748"/>
            <a:ext cx="190500" cy="190500"/>
            <a:chOff x="0" y="0"/>
            <a:chExt cx="50173" cy="50173"/>
          </a:xfrm>
        </p:grpSpPr>
        <p:sp>
          <p:nvSpPr>
            <p:cNvPr id="670" name="Freeform 670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671" name="TextBox 671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72" name="Group 672"/>
          <p:cNvGrpSpPr/>
          <p:nvPr/>
        </p:nvGrpSpPr>
        <p:grpSpPr>
          <a:xfrm>
            <a:off x="6784667" y="6576748"/>
            <a:ext cx="190500" cy="190500"/>
            <a:chOff x="0" y="0"/>
            <a:chExt cx="50173" cy="50173"/>
          </a:xfrm>
        </p:grpSpPr>
        <p:sp>
          <p:nvSpPr>
            <p:cNvPr id="673" name="Freeform 673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674" name="TextBox 674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75" name="Group 675"/>
          <p:cNvGrpSpPr/>
          <p:nvPr/>
        </p:nvGrpSpPr>
        <p:grpSpPr>
          <a:xfrm>
            <a:off x="7022792" y="6576748"/>
            <a:ext cx="190500" cy="190500"/>
            <a:chOff x="0" y="0"/>
            <a:chExt cx="50173" cy="50173"/>
          </a:xfrm>
        </p:grpSpPr>
        <p:sp>
          <p:nvSpPr>
            <p:cNvPr id="676" name="Freeform 676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677" name="TextBox 677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78" name="Group 678"/>
          <p:cNvGrpSpPr/>
          <p:nvPr/>
        </p:nvGrpSpPr>
        <p:grpSpPr>
          <a:xfrm>
            <a:off x="7260917" y="6576748"/>
            <a:ext cx="190500" cy="190500"/>
            <a:chOff x="0" y="0"/>
            <a:chExt cx="50173" cy="50173"/>
          </a:xfrm>
        </p:grpSpPr>
        <p:sp>
          <p:nvSpPr>
            <p:cNvPr id="679" name="Freeform 679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680" name="TextBox 680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81" name="Group 681"/>
          <p:cNvGrpSpPr/>
          <p:nvPr/>
        </p:nvGrpSpPr>
        <p:grpSpPr>
          <a:xfrm>
            <a:off x="7499042" y="6576748"/>
            <a:ext cx="190500" cy="190500"/>
            <a:chOff x="0" y="0"/>
            <a:chExt cx="50173" cy="50173"/>
          </a:xfrm>
        </p:grpSpPr>
        <p:sp>
          <p:nvSpPr>
            <p:cNvPr id="682" name="Freeform 682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683" name="TextBox 683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84" name="Group 684"/>
          <p:cNvGrpSpPr/>
          <p:nvPr/>
        </p:nvGrpSpPr>
        <p:grpSpPr>
          <a:xfrm>
            <a:off x="7737167" y="6576748"/>
            <a:ext cx="190500" cy="190500"/>
            <a:chOff x="0" y="0"/>
            <a:chExt cx="50173" cy="50173"/>
          </a:xfrm>
        </p:grpSpPr>
        <p:sp>
          <p:nvSpPr>
            <p:cNvPr id="685" name="Freeform 685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686" name="TextBox 686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87" name="Group 687"/>
          <p:cNvGrpSpPr/>
          <p:nvPr/>
        </p:nvGrpSpPr>
        <p:grpSpPr>
          <a:xfrm>
            <a:off x="7975292" y="6576748"/>
            <a:ext cx="190500" cy="190500"/>
            <a:chOff x="0" y="0"/>
            <a:chExt cx="50173" cy="50173"/>
          </a:xfrm>
        </p:grpSpPr>
        <p:sp>
          <p:nvSpPr>
            <p:cNvPr id="688" name="Freeform 688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689" name="TextBox 689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90" name="Group 690"/>
          <p:cNvGrpSpPr/>
          <p:nvPr/>
        </p:nvGrpSpPr>
        <p:grpSpPr>
          <a:xfrm>
            <a:off x="8213417" y="6576748"/>
            <a:ext cx="190500" cy="190500"/>
            <a:chOff x="0" y="0"/>
            <a:chExt cx="50173" cy="50173"/>
          </a:xfrm>
        </p:grpSpPr>
        <p:sp>
          <p:nvSpPr>
            <p:cNvPr id="691" name="Freeform 691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692" name="TextBox 692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93" name="Group 693"/>
          <p:cNvGrpSpPr/>
          <p:nvPr/>
        </p:nvGrpSpPr>
        <p:grpSpPr>
          <a:xfrm>
            <a:off x="8451542" y="6576748"/>
            <a:ext cx="190500" cy="190500"/>
            <a:chOff x="0" y="0"/>
            <a:chExt cx="50173" cy="50173"/>
          </a:xfrm>
        </p:grpSpPr>
        <p:sp>
          <p:nvSpPr>
            <p:cNvPr id="694" name="Freeform 694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695" name="TextBox 695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96" name="Group 696"/>
          <p:cNvGrpSpPr/>
          <p:nvPr/>
        </p:nvGrpSpPr>
        <p:grpSpPr>
          <a:xfrm>
            <a:off x="8689667" y="6576748"/>
            <a:ext cx="190500" cy="190500"/>
            <a:chOff x="0" y="0"/>
            <a:chExt cx="50173" cy="50173"/>
          </a:xfrm>
        </p:grpSpPr>
        <p:sp>
          <p:nvSpPr>
            <p:cNvPr id="697" name="Freeform 697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698" name="TextBox 698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99" name="Group 699"/>
          <p:cNvGrpSpPr/>
          <p:nvPr/>
        </p:nvGrpSpPr>
        <p:grpSpPr>
          <a:xfrm>
            <a:off x="8927792" y="6576748"/>
            <a:ext cx="190500" cy="190500"/>
            <a:chOff x="0" y="0"/>
            <a:chExt cx="50173" cy="50173"/>
          </a:xfrm>
        </p:grpSpPr>
        <p:sp>
          <p:nvSpPr>
            <p:cNvPr id="700" name="Freeform 700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701" name="TextBox 701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02" name="Group 702"/>
          <p:cNvGrpSpPr/>
          <p:nvPr/>
        </p:nvGrpSpPr>
        <p:grpSpPr>
          <a:xfrm>
            <a:off x="9165917" y="6576748"/>
            <a:ext cx="190500" cy="190500"/>
            <a:chOff x="0" y="0"/>
            <a:chExt cx="50173" cy="50173"/>
          </a:xfrm>
        </p:grpSpPr>
        <p:sp>
          <p:nvSpPr>
            <p:cNvPr id="703" name="Freeform 703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704" name="TextBox 704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05" name="Group 705"/>
          <p:cNvGrpSpPr/>
          <p:nvPr/>
        </p:nvGrpSpPr>
        <p:grpSpPr>
          <a:xfrm>
            <a:off x="9404042" y="6576748"/>
            <a:ext cx="190500" cy="190500"/>
            <a:chOff x="0" y="0"/>
            <a:chExt cx="50173" cy="50173"/>
          </a:xfrm>
        </p:grpSpPr>
        <p:sp>
          <p:nvSpPr>
            <p:cNvPr id="706" name="Freeform 706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FA3A2F">
                <a:alpha val="31765"/>
              </a:srgbClr>
            </a:solidFill>
            <a:ln w="38100" cap="sq">
              <a:solidFill>
                <a:srgbClr val="FA3A2F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707" name="TextBox 707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08" name="Group 708"/>
          <p:cNvGrpSpPr/>
          <p:nvPr/>
        </p:nvGrpSpPr>
        <p:grpSpPr>
          <a:xfrm>
            <a:off x="9642167" y="6576748"/>
            <a:ext cx="190500" cy="190500"/>
            <a:chOff x="0" y="0"/>
            <a:chExt cx="50173" cy="50173"/>
          </a:xfrm>
        </p:grpSpPr>
        <p:sp>
          <p:nvSpPr>
            <p:cNvPr id="709" name="Freeform 709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710" name="TextBox 710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11" name="Group 711"/>
          <p:cNvGrpSpPr/>
          <p:nvPr/>
        </p:nvGrpSpPr>
        <p:grpSpPr>
          <a:xfrm>
            <a:off x="9880292" y="6576748"/>
            <a:ext cx="190500" cy="190500"/>
            <a:chOff x="0" y="0"/>
            <a:chExt cx="50173" cy="50173"/>
          </a:xfrm>
        </p:grpSpPr>
        <p:sp>
          <p:nvSpPr>
            <p:cNvPr id="712" name="Freeform 712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FA3A2F">
                <a:alpha val="31765"/>
              </a:srgbClr>
            </a:solidFill>
            <a:ln w="38100" cap="sq">
              <a:solidFill>
                <a:srgbClr val="FA3A2F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713" name="TextBox 713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14" name="Group 714"/>
          <p:cNvGrpSpPr/>
          <p:nvPr/>
        </p:nvGrpSpPr>
        <p:grpSpPr>
          <a:xfrm>
            <a:off x="10118417" y="6576748"/>
            <a:ext cx="190500" cy="190500"/>
            <a:chOff x="0" y="0"/>
            <a:chExt cx="50173" cy="50173"/>
          </a:xfrm>
        </p:grpSpPr>
        <p:sp>
          <p:nvSpPr>
            <p:cNvPr id="715" name="Freeform 715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716" name="TextBox 716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17" name="Group 717"/>
          <p:cNvGrpSpPr/>
          <p:nvPr/>
        </p:nvGrpSpPr>
        <p:grpSpPr>
          <a:xfrm>
            <a:off x="10356542" y="6576748"/>
            <a:ext cx="190500" cy="190500"/>
            <a:chOff x="0" y="0"/>
            <a:chExt cx="50173" cy="50173"/>
          </a:xfrm>
        </p:grpSpPr>
        <p:sp>
          <p:nvSpPr>
            <p:cNvPr id="718" name="Freeform 718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719" name="TextBox 719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20" name="Group 720"/>
          <p:cNvGrpSpPr/>
          <p:nvPr/>
        </p:nvGrpSpPr>
        <p:grpSpPr>
          <a:xfrm>
            <a:off x="10594667" y="6576748"/>
            <a:ext cx="190500" cy="190500"/>
            <a:chOff x="0" y="0"/>
            <a:chExt cx="50173" cy="50173"/>
          </a:xfrm>
        </p:grpSpPr>
        <p:sp>
          <p:nvSpPr>
            <p:cNvPr id="721" name="Freeform 721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FA3A2F">
                <a:alpha val="31765"/>
              </a:srgbClr>
            </a:solidFill>
            <a:ln w="38100" cap="sq">
              <a:solidFill>
                <a:srgbClr val="FA3A2F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722" name="TextBox 722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23" name="Group 723"/>
          <p:cNvGrpSpPr/>
          <p:nvPr/>
        </p:nvGrpSpPr>
        <p:grpSpPr>
          <a:xfrm>
            <a:off x="10832792" y="6576748"/>
            <a:ext cx="190500" cy="190500"/>
            <a:chOff x="0" y="0"/>
            <a:chExt cx="50173" cy="50173"/>
          </a:xfrm>
        </p:grpSpPr>
        <p:sp>
          <p:nvSpPr>
            <p:cNvPr id="724" name="Freeform 724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725" name="TextBox 725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26" name="Group 726"/>
          <p:cNvGrpSpPr/>
          <p:nvPr/>
        </p:nvGrpSpPr>
        <p:grpSpPr>
          <a:xfrm>
            <a:off x="11070917" y="6576748"/>
            <a:ext cx="190500" cy="190500"/>
            <a:chOff x="0" y="0"/>
            <a:chExt cx="50173" cy="50173"/>
          </a:xfrm>
        </p:grpSpPr>
        <p:sp>
          <p:nvSpPr>
            <p:cNvPr id="727" name="Freeform 727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FA3A2F">
                <a:alpha val="31765"/>
              </a:srgbClr>
            </a:solidFill>
            <a:ln w="38100" cap="sq">
              <a:solidFill>
                <a:srgbClr val="FA3A2F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728" name="TextBox 728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29" name="Group 729"/>
          <p:cNvGrpSpPr/>
          <p:nvPr/>
        </p:nvGrpSpPr>
        <p:grpSpPr>
          <a:xfrm>
            <a:off x="11309042" y="6576748"/>
            <a:ext cx="190500" cy="190500"/>
            <a:chOff x="0" y="0"/>
            <a:chExt cx="50173" cy="50173"/>
          </a:xfrm>
        </p:grpSpPr>
        <p:sp>
          <p:nvSpPr>
            <p:cNvPr id="730" name="Freeform 730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731" name="TextBox 731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32" name="Group 732"/>
          <p:cNvGrpSpPr/>
          <p:nvPr/>
        </p:nvGrpSpPr>
        <p:grpSpPr>
          <a:xfrm>
            <a:off x="11547167" y="6576748"/>
            <a:ext cx="190500" cy="190500"/>
            <a:chOff x="0" y="0"/>
            <a:chExt cx="50173" cy="50173"/>
          </a:xfrm>
        </p:grpSpPr>
        <p:sp>
          <p:nvSpPr>
            <p:cNvPr id="733" name="Freeform 733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734" name="TextBox 734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35" name="Group 735"/>
          <p:cNvGrpSpPr/>
          <p:nvPr/>
        </p:nvGrpSpPr>
        <p:grpSpPr>
          <a:xfrm>
            <a:off x="11785292" y="6576748"/>
            <a:ext cx="190500" cy="190500"/>
            <a:chOff x="0" y="0"/>
            <a:chExt cx="50173" cy="50173"/>
          </a:xfrm>
        </p:grpSpPr>
        <p:sp>
          <p:nvSpPr>
            <p:cNvPr id="736" name="Freeform 736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737" name="TextBox 737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38" name="Group 738"/>
          <p:cNvGrpSpPr/>
          <p:nvPr/>
        </p:nvGrpSpPr>
        <p:grpSpPr>
          <a:xfrm>
            <a:off x="12023417" y="6576748"/>
            <a:ext cx="190500" cy="190500"/>
            <a:chOff x="0" y="0"/>
            <a:chExt cx="50173" cy="50173"/>
          </a:xfrm>
        </p:grpSpPr>
        <p:sp>
          <p:nvSpPr>
            <p:cNvPr id="739" name="Freeform 739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740" name="TextBox 740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41" name="Group 741"/>
          <p:cNvGrpSpPr/>
          <p:nvPr/>
        </p:nvGrpSpPr>
        <p:grpSpPr>
          <a:xfrm>
            <a:off x="12261542" y="6576748"/>
            <a:ext cx="190500" cy="190500"/>
            <a:chOff x="0" y="0"/>
            <a:chExt cx="50173" cy="50173"/>
          </a:xfrm>
        </p:grpSpPr>
        <p:sp>
          <p:nvSpPr>
            <p:cNvPr id="742" name="Freeform 742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743" name="TextBox 743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44" name="Group 744"/>
          <p:cNvGrpSpPr/>
          <p:nvPr/>
        </p:nvGrpSpPr>
        <p:grpSpPr>
          <a:xfrm>
            <a:off x="12499667" y="6576748"/>
            <a:ext cx="190500" cy="190500"/>
            <a:chOff x="0" y="0"/>
            <a:chExt cx="50173" cy="50173"/>
          </a:xfrm>
        </p:grpSpPr>
        <p:sp>
          <p:nvSpPr>
            <p:cNvPr id="745" name="Freeform 745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746" name="TextBox 746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47" name="Group 747"/>
          <p:cNvGrpSpPr/>
          <p:nvPr/>
        </p:nvGrpSpPr>
        <p:grpSpPr>
          <a:xfrm>
            <a:off x="12737792" y="6576748"/>
            <a:ext cx="190500" cy="190500"/>
            <a:chOff x="0" y="0"/>
            <a:chExt cx="50173" cy="50173"/>
          </a:xfrm>
        </p:grpSpPr>
        <p:sp>
          <p:nvSpPr>
            <p:cNvPr id="748" name="Freeform 748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749" name="TextBox 749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50" name="Group 750"/>
          <p:cNvGrpSpPr/>
          <p:nvPr/>
        </p:nvGrpSpPr>
        <p:grpSpPr>
          <a:xfrm>
            <a:off x="12975917" y="6576748"/>
            <a:ext cx="190500" cy="190500"/>
            <a:chOff x="0" y="0"/>
            <a:chExt cx="50173" cy="50173"/>
          </a:xfrm>
        </p:grpSpPr>
        <p:sp>
          <p:nvSpPr>
            <p:cNvPr id="751" name="Freeform 751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752" name="TextBox 752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53" name="Group 753"/>
          <p:cNvGrpSpPr/>
          <p:nvPr/>
        </p:nvGrpSpPr>
        <p:grpSpPr>
          <a:xfrm>
            <a:off x="13214042" y="6576748"/>
            <a:ext cx="190500" cy="190500"/>
            <a:chOff x="0" y="0"/>
            <a:chExt cx="50173" cy="50173"/>
          </a:xfrm>
        </p:grpSpPr>
        <p:sp>
          <p:nvSpPr>
            <p:cNvPr id="754" name="Freeform 754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755" name="TextBox 755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56" name="Group 756"/>
          <p:cNvGrpSpPr/>
          <p:nvPr/>
        </p:nvGrpSpPr>
        <p:grpSpPr>
          <a:xfrm>
            <a:off x="13452167" y="6576748"/>
            <a:ext cx="190500" cy="190500"/>
            <a:chOff x="0" y="0"/>
            <a:chExt cx="50173" cy="50173"/>
          </a:xfrm>
        </p:grpSpPr>
        <p:sp>
          <p:nvSpPr>
            <p:cNvPr id="757" name="Freeform 757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758" name="TextBox 758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59" name="Group 759"/>
          <p:cNvGrpSpPr/>
          <p:nvPr/>
        </p:nvGrpSpPr>
        <p:grpSpPr>
          <a:xfrm>
            <a:off x="13690292" y="6576748"/>
            <a:ext cx="190500" cy="190500"/>
            <a:chOff x="0" y="0"/>
            <a:chExt cx="50173" cy="50173"/>
          </a:xfrm>
        </p:grpSpPr>
        <p:sp>
          <p:nvSpPr>
            <p:cNvPr id="760" name="Freeform 760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761" name="TextBox 761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62" name="Group 762"/>
          <p:cNvGrpSpPr/>
          <p:nvPr/>
        </p:nvGrpSpPr>
        <p:grpSpPr>
          <a:xfrm>
            <a:off x="13928417" y="6576748"/>
            <a:ext cx="190500" cy="190500"/>
            <a:chOff x="0" y="0"/>
            <a:chExt cx="50173" cy="50173"/>
          </a:xfrm>
        </p:grpSpPr>
        <p:sp>
          <p:nvSpPr>
            <p:cNvPr id="763" name="Freeform 763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764" name="TextBox 764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65" name="Group 765"/>
          <p:cNvGrpSpPr/>
          <p:nvPr/>
        </p:nvGrpSpPr>
        <p:grpSpPr>
          <a:xfrm>
            <a:off x="14166542" y="6576748"/>
            <a:ext cx="190500" cy="190500"/>
            <a:chOff x="0" y="0"/>
            <a:chExt cx="50173" cy="50173"/>
          </a:xfrm>
        </p:grpSpPr>
        <p:sp>
          <p:nvSpPr>
            <p:cNvPr id="766" name="Freeform 766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767" name="TextBox 767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68" name="Group 768"/>
          <p:cNvGrpSpPr/>
          <p:nvPr/>
        </p:nvGrpSpPr>
        <p:grpSpPr>
          <a:xfrm>
            <a:off x="14404667" y="6576748"/>
            <a:ext cx="190500" cy="190500"/>
            <a:chOff x="0" y="0"/>
            <a:chExt cx="50173" cy="50173"/>
          </a:xfrm>
        </p:grpSpPr>
        <p:sp>
          <p:nvSpPr>
            <p:cNvPr id="769" name="Freeform 769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770" name="TextBox 770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71" name="Group 771"/>
          <p:cNvGrpSpPr/>
          <p:nvPr/>
        </p:nvGrpSpPr>
        <p:grpSpPr>
          <a:xfrm>
            <a:off x="14642792" y="6576748"/>
            <a:ext cx="190500" cy="190500"/>
            <a:chOff x="0" y="0"/>
            <a:chExt cx="50173" cy="50173"/>
          </a:xfrm>
        </p:grpSpPr>
        <p:sp>
          <p:nvSpPr>
            <p:cNvPr id="772" name="Freeform 772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773" name="TextBox 773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74" name="Group 774"/>
          <p:cNvGrpSpPr/>
          <p:nvPr/>
        </p:nvGrpSpPr>
        <p:grpSpPr>
          <a:xfrm>
            <a:off x="14880917" y="6576748"/>
            <a:ext cx="190500" cy="190500"/>
            <a:chOff x="0" y="0"/>
            <a:chExt cx="50173" cy="50173"/>
          </a:xfrm>
        </p:grpSpPr>
        <p:sp>
          <p:nvSpPr>
            <p:cNvPr id="775" name="Freeform 775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776" name="TextBox 776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77" name="Group 777"/>
          <p:cNvGrpSpPr/>
          <p:nvPr/>
        </p:nvGrpSpPr>
        <p:grpSpPr>
          <a:xfrm>
            <a:off x="15119042" y="6576748"/>
            <a:ext cx="190500" cy="190500"/>
            <a:chOff x="0" y="0"/>
            <a:chExt cx="50173" cy="50173"/>
          </a:xfrm>
        </p:grpSpPr>
        <p:sp>
          <p:nvSpPr>
            <p:cNvPr id="778" name="Freeform 778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779" name="TextBox 779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80" name="Group 780"/>
          <p:cNvGrpSpPr/>
          <p:nvPr/>
        </p:nvGrpSpPr>
        <p:grpSpPr>
          <a:xfrm>
            <a:off x="15357167" y="6576748"/>
            <a:ext cx="190500" cy="190500"/>
            <a:chOff x="0" y="0"/>
            <a:chExt cx="50173" cy="50173"/>
          </a:xfrm>
        </p:grpSpPr>
        <p:sp>
          <p:nvSpPr>
            <p:cNvPr id="781" name="Freeform 781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782" name="TextBox 782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83" name="Group 783"/>
          <p:cNvGrpSpPr/>
          <p:nvPr/>
        </p:nvGrpSpPr>
        <p:grpSpPr>
          <a:xfrm>
            <a:off x="15595292" y="6576748"/>
            <a:ext cx="190500" cy="190500"/>
            <a:chOff x="0" y="0"/>
            <a:chExt cx="50173" cy="50173"/>
          </a:xfrm>
        </p:grpSpPr>
        <p:sp>
          <p:nvSpPr>
            <p:cNvPr id="784" name="Freeform 784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785" name="TextBox 785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86" name="Group 786"/>
          <p:cNvGrpSpPr/>
          <p:nvPr/>
        </p:nvGrpSpPr>
        <p:grpSpPr>
          <a:xfrm>
            <a:off x="15833417" y="6576748"/>
            <a:ext cx="190500" cy="190500"/>
            <a:chOff x="0" y="0"/>
            <a:chExt cx="50173" cy="50173"/>
          </a:xfrm>
        </p:grpSpPr>
        <p:sp>
          <p:nvSpPr>
            <p:cNvPr id="787" name="Freeform 787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788" name="TextBox 788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89" name="Group 789"/>
          <p:cNvGrpSpPr/>
          <p:nvPr/>
        </p:nvGrpSpPr>
        <p:grpSpPr>
          <a:xfrm>
            <a:off x="16071542" y="6576748"/>
            <a:ext cx="190500" cy="190500"/>
            <a:chOff x="0" y="0"/>
            <a:chExt cx="50173" cy="50173"/>
          </a:xfrm>
        </p:grpSpPr>
        <p:sp>
          <p:nvSpPr>
            <p:cNvPr id="790" name="Freeform 790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791" name="TextBox 791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92" name="Group 792"/>
          <p:cNvGrpSpPr/>
          <p:nvPr/>
        </p:nvGrpSpPr>
        <p:grpSpPr>
          <a:xfrm>
            <a:off x="16309667" y="6576748"/>
            <a:ext cx="190500" cy="190500"/>
            <a:chOff x="0" y="0"/>
            <a:chExt cx="50173" cy="50173"/>
          </a:xfrm>
        </p:grpSpPr>
        <p:sp>
          <p:nvSpPr>
            <p:cNvPr id="793" name="Freeform 793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794" name="TextBox 794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95" name="Group 795"/>
          <p:cNvGrpSpPr/>
          <p:nvPr/>
        </p:nvGrpSpPr>
        <p:grpSpPr>
          <a:xfrm>
            <a:off x="16547792" y="6576748"/>
            <a:ext cx="190500" cy="190500"/>
            <a:chOff x="0" y="0"/>
            <a:chExt cx="50173" cy="50173"/>
          </a:xfrm>
        </p:grpSpPr>
        <p:sp>
          <p:nvSpPr>
            <p:cNvPr id="796" name="Freeform 796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797" name="TextBox 797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98" name="Group 798"/>
          <p:cNvGrpSpPr/>
          <p:nvPr/>
        </p:nvGrpSpPr>
        <p:grpSpPr>
          <a:xfrm>
            <a:off x="16785917" y="6576748"/>
            <a:ext cx="190500" cy="190500"/>
            <a:chOff x="0" y="0"/>
            <a:chExt cx="50173" cy="50173"/>
          </a:xfrm>
        </p:grpSpPr>
        <p:sp>
          <p:nvSpPr>
            <p:cNvPr id="799" name="Freeform 799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800" name="TextBox 800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01" name="Group 801"/>
          <p:cNvGrpSpPr/>
          <p:nvPr/>
        </p:nvGrpSpPr>
        <p:grpSpPr>
          <a:xfrm>
            <a:off x="17024042" y="6576748"/>
            <a:ext cx="190500" cy="190500"/>
            <a:chOff x="0" y="0"/>
            <a:chExt cx="50173" cy="50173"/>
          </a:xfrm>
        </p:grpSpPr>
        <p:sp>
          <p:nvSpPr>
            <p:cNvPr id="802" name="Freeform 802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803" name="TextBox 803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04" name="Group 804"/>
          <p:cNvGrpSpPr/>
          <p:nvPr/>
        </p:nvGrpSpPr>
        <p:grpSpPr>
          <a:xfrm>
            <a:off x="17262167" y="6576748"/>
            <a:ext cx="190500" cy="190500"/>
            <a:chOff x="0" y="0"/>
            <a:chExt cx="50173" cy="50173"/>
          </a:xfrm>
        </p:grpSpPr>
        <p:sp>
          <p:nvSpPr>
            <p:cNvPr id="805" name="Freeform 805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806" name="TextBox 806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07" name="Group 807"/>
          <p:cNvGrpSpPr/>
          <p:nvPr/>
        </p:nvGrpSpPr>
        <p:grpSpPr>
          <a:xfrm>
            <a:off x="17500292" y="6576748"/>
            <a:ext cx="190500" cy="190500"/>
            <a:chOff x="0" y="0"/>
            <a:chExt cx="50173" cy="50173"/>
          </a:xfrm>
        </p:grpSpPr>
        <p:sp>
          <p:nvSpPr>
            <p:cNvPr id="808" name="Freeform 808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809" name="TextBox 809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10" name="Group 810"/>
          <p:cNvGrpSpPr/>
          <p:nvPr/>
        </p:nvGrpSpPr>
        <p:grpSpPr>
          <a:xfrm>
            <a:off x="2260126" y="7162999"/>
            <a:ext cx="190500" cy="190500"/>
            <a:chOff x="0" y="0"/>
            <a:chExt cx="50173" cy="50173"/>
          </a:xfrm>
        </p:grpSpPr>
        <p:sp>
          <p:nvSpPr>
            <p:cNvPr id="811" name="Freeform 811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812" name="TextBox 812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13" name="Group 813"/>
          <p:cNvGrpSpPr/>
          <p:nvPr/>
        </p:nvGrpSpPr>
        <p:grpSpPr>
          <a:xfrm>
            <a:off x="2488892" y="7162999"/>
            <a:ext cx="190500" cy="190500"/>
            <a:chOff x="0" y="0"/>
            <a:chExt cx="50173" cy="50173"/>
          </a:xfrm>
        </p:grpSpPr>
        <p:sp>
          <p:nvSpPr>
            <p:cNvPr id="814" name="Freeform 814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815" name="TextBox 815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16" name="Group 816"/>
          <p:cNvGrpSpPr/>
          <p:nvPr/>
        </p:nvGrpSpPr>
        <p:grpSpPr>
          <a:xfrm>
            <a:off x="2727017" y="7162999"/>
            <a:ext cx="190500" cy="190500"/>
            <a:chOff x="0" y="0"/>
            <a:chExt cx="50173" cy="50173"/>
          </a:xfrm>
        </p:grpSpPr>
        <p:sp>
          <p:nvSpPr>
            <p:cNvPr id="817" name="Freeform 817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818" name="TextBox 818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19" name="Group 819"/>
          <p:cNvGrpSpPr/>
          <p:nvPr/>
        </p:nvGrpSpPr>
        <p:grpSpPr>
          <a:xfrm>
            <a:off x="2965142" y="7162999"/>
            <a:ext cx="190500" cy="190500"/>
            <a:chOff x="0" y="0"/>
            <a:chExt cx="50173" cy="50173"/>
          </a:xfrm>
        </p:grpSpPr>
        <p:sp>
          <p:nvSpPr>
            <p:cNvPr id="820" name="Freeform 820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821" name="TextBox 821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22" name="Group 822"/>
          <p:cNvGrpSpPr/>
          <p:nvPr/>
        </p:nvGrpSpPr>
        <p:grpSpPr>
          <a:xfrm>
            <a:off x="3203267" y="7162999"/>
            <a:ext cx="190500" cy="190500"/>
            <a:chOff x="0" y="0"/>
            <a:chExt cx="50173" cy="50173"/>
          </a:xfrm>
        </p:grpSpPr>
        <p:sp>
          <p:nvSpPr>
            <p:cNvPr id="823" name="Freeform 823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824" name="TextBox 824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25" name="Group 825"/>
          <p:cNvGrpSpPr/>
          <p:nvPr/>
        </p:nvGrpSpPr>
        <p:grpSpPr>
          <a:xfrm>
            <a:off x="3441392" y="7162999"/>
            <a:ext cx="190500" cy="190500"/>
            <a:chOff x="0" y="0"/>
            <a:chExt cx="50173" cy="50173"/>
          </a:xfrm>
        </p:grpSpPr>
        <p:sp>
          <p:nvSpPr>
            <p:cNvPr id="826" name="Freeform 826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827" name="TextBox 827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28" name="Group 828"/>
          <p:cNvGrpSpPr/>
          <p:nvPr/>
        </p:nvGrpSpPr>
        <p:grpSpPr>
          <a:xfrm>
            <a:off x="3679517" y="7162999"/>
            <a:ext cx="190500" cy="190500"/>
            <a:chOff x="0" y="0"/>
            <a:chExt cx="50173" cy="50173"/>
          </a:xfrm>
        </p:grpSpPr>
        <p:sp>
          <p:nvSpPr>
            <p:cNvPr id="829" name="Freeform 829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830" name="TextBox 830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31" name="Group 831"/>
          <p:cNvGrpSpPr/>
          <p:nvPr/>
        </p:nvGrpSpPr>
        <p:grpSpPr>
          <a:xfrm>
            <a:off x="3917642" y="7162999"/>
            <a:ext cx="190500" cy="190500"/>
            <a:chOff x="0" y="0"/>
            <a:chExt cx="50173" cy="50173"/>
          </a:xfrm>
        </p:grpSpPr>
        <p:sp>
          <p:nvSpPr>
            <p:cNvPr id="832" name="Freeform 832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833" name="TextBox 833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34" name="Group 834"/>
          <p:cNvGrpSpPr/>
          <p:nvPr/>
        </p:nvGrpSpPr>
        <p:grpSpPr>
          <a:xfrm>
            <a:off x="4155767" y="7162999"/>
            <a:ext cx="190500" cy="190500"/>
            <a:chOff x="0" y="0"/>
            <a:chExt cx="50173" cy="50173"/>
          </a:xfrm>
        </p:grpSpPr>
        <p:sp>
          <p:nvSpPr>
            <p:cNvPr id="835" name="Freeform 835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836" name="TextBox 836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37" name="Group 837"/>
          <p:cNvGrpSpPr/>
          <p:nvPr/>
        </p:nvGrpSpPr>
        <p:grpSpPr>
          <a:xfrm>
            <a:off x="4393892" y="7162999"/>
            <a:ext cx="190500" cy="190500"/>
            <a:chOff x="0" y="0"/>
            <a:chExt cx="50173" cy="50173"/>
          </a:xfrm>
        </p:grpSpPr>
        <p:sp>
          <p:nvSpPr>
            <p:cNvPr id="838" name="Freeform 838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839" name="TextBox 839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40" name="Group 840"/>
          <p:cNvGrpSpPr/>
          <p:nvPr/>
        </p:nvGrpSpPr>
        <p:grpSpPr>
          <a:xfrm>
            <a:off x="4632017" y="7162999"/>
            <a:ext cx="190500" cy="190500"/>
            <a:chOff x="0" y="0"/>
            <a:chExt cx="50173" cy="50173"/>
          </a:xfrm>
        </p:grpSpPr>
        <p:sp>
          <p:nvSpPr>
            <p:cNvPr id="841" name="Freeform 841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842" name="TextBox 842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43" name="Group 843"/>
          <p:cNvGrpSpPr/>
          <p:nvPr/>
        </p:nvGrpSpPr>
        <p:grpSpPr>
          <a:xfrm>
            <a:off x="4870142" y="7162999"/>
            <a:ext cx="190500" cy="190500"/>
            <a:chOff x="0" y="0"/>
            <a:chExt cx="50173" cy="50173"/>
          </a:xfrm>
        </p:grpSpPr>
        <p:sp>
          <p:nvSpPr>
            <p:cNvPr id="844" name="Freeform 844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845" name="TextBox 845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46" name="Group 846"/>
          <p:cNvGrpSpPr/>
          <p:nvPr/>
        </p:nvGrpSpPr>
        <p:grpSpPr>
          <a:xfrm>
            <a:off x="5108267" y="7162999"/>
            <a:ext cx="190500" cy="190500"/>
            <a:chOff x="0" y="0"/>
            <a:chExt cx="50173" cy="50173"/>
          </a:xfrm>
        </p:grpSpPr>
        <p:sp>
          <p:nvSpPr>
            <p:cNvPr id="847" name="Freeform 847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848" name="TextBox 848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49" name="Group 849"/>
          <p:cNvGrpSpPr/>
          <p:nvPr/>
        </p:nvGrpSpPr>
        <p:grpSpPr>
          <a:xfrm>
            <a:off x="5346392" y="7162999"/>
            <a:ext cx="190500" cy="190500"/>
            <a:chOff x="0" y="0"/>
            <a:chExt cx="50173" cy="50173"/>
          </a:xfrm>
        </p:grpSpPr>
        <p:sp>
          <p:nvSpPr>
            <p:cNvPr id="850" name="Freeform 850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851" name="TextBox 851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52" name="Group 852"/>
          <p:cNvGrpSpPr/>
          <p:nvPr/>
        </p:nvGrpSpPr>
        <p:grpSpPr>
          <a:xfrm>
            <a:off x="5584517" y="7162999"/>
            <a:ext cx="190500" cy="190500"/>
            <a:chOff x="0" y="0"/>
            <a:chExt cx="50173" cy="50173"/>
          </a:xfrm>
        </p:grpSpPr>
        <p:sp>
          <p:nvSpPr>
            <p:cNvPr id="853" name="Freeform 853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854" name="TextBox 854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55" name="Group 855"/>
          <p:cNvGrpSpPr/>
          <p:nvPr/>
        </p:nvGrpSpPr>
        <p:grpSpPr>
          <a:xfrm>
            <a:off x="5822642" y="7162999"/>
            <a:ext cx="190500" cy="190500"/>
            <a:chOff x="0" y="0"/>
            <a:chExt cx="50173" cy="50173"/>
          </a:xfrm>
        </p:grpSpPr>
        <p:sp>
          <p:nvSpPr>
            <p:cNvPr id="856" name="Freeform 856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857" name="TextBox 857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58" name="Group 858"/>
          <p:cNvGrpSpPr/>
          <p:nvPr/>
        </p:nvGrpSpPr>
        <p:grpSpPr>
          <a:xfrm>
            <a:off x="6060767" y="7162999"/>
            <a:ext cx="190500" cy="190500"/>
            <a:chOff x="0" y="0"/>
            <a:chExt cx="50173" cy="50173"/>
          </a:xfrm>
        </p:grpSpPr>
        <p:sp>
          <p:nvSpPr>
            <p:cNvPr id="859" name="Freeform 859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860" name="TextBox 860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61" name="Group 861"/>
          <p:cNvGrpSpPr/>
          <p:nvPr/>
        </p:nvGrpSpPr>
        <p:grpSpPr>
          <a:xfrm>
            <a:off x="6298892" y="7162999"/>
            <a:ext cx="190500" cy="190500"/>
            <a:chOff x="0" y="0"/>
            <a:chExt cx="50173" cy="50173"/>
          </a:xfrm>
        </p:grpSpPr>
        <p:sp>
          <p:nvSpPr>
            <p:cNvPr id="862" name="Freeform 862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863" name="TextBox 863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64" name="Group 864"/>
          <p:cNvGrpSpPr/>
          <p:nvPr/>
        </p:nvGrpSpPr>
        <p:grpSpPr>
          <a:xfrm>
            <a:off x="6537017" y="7162999"/>
            <a:ext cx="190500" cy="190500"/>
            <a:chOff x="0" y="0"/>
            <a:chExt cx="50173" cy="50173"/>
          </a:xfrm>
        </p:grpSpPr>
        <p:sp>
          <p:nvSpPr>
            <p:cNvPr id="865" name="Freeform 865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866" name="TextBox 866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67" name="Group 867"/>
          <p:cNvGrpSpPr/>
          <p:nvPr/>
        </p:nvGrpSpPr>
        <p:grpSpPr>
          <a:xfrm>
            <a:off x="6775142" y="7162999"/>
            <a:ext cx="190500" cy="190500"/>
            <a:chOff x="0" y="0"/>
            <a:chExt cx="50173" cy="50173"/>
          </a:xfrm>
        </p:grpSpPr>
        <p:sp>
          <p:nvSpPr>
            <p:cNvPr id="868" name="Freeform 868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869" name="TextBox 869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70" name="Group 870"/>
          <p:cNvGrpSpPr/>
          <p:nvPr/>
        </p:nvGrpSpPr>
        <p:grpSpPr>
          <a:xfrm>
            <a:off x="7013267" y="7162999"/>
            <a:ext cx="190500" cy="190500"/>
            <a:chOff x="0" y="0"/>
            <a:chExt cx="50173" cy="50173"/>
          </a:xfrm>
        </p:grpSpPr>
        <p:sp>
          <p:nvSpPr>
            <p:cNvPr id="871" name="Freeform 871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872" name="TextBox 872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73" name="Group 873"/>
          <p:cNvGrpSpPr/>
          <p:nvPr/>
        </p:nvGrpSpPr>
        <p:grpSpPr>
          <a:xfrm>
            <a:off x="7251392" y="7162999"/>
            <a:ext cx="190500" cy="190500"/>
            <a:chOff x="0" y="0"/>
            <a:chExt cx="50173" cy="50173"/>
          </a:xfrm>
        </p:grpSpPr>
        <p:sp>
          <p:nvSpPr>
            <p:cNvPr id="874" name="Freeform 874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875" name="TextBox 875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76" name="Group 876"/>
          <p:cNvGrpSpPr/>
          <p:nvPr/>
        </p:nvGrpSpPr>
        <p:grpSpPr>
          <a:xfrm>
            <a:off x="7489517" y="7162999"/>
            <a:ext cx="190500" cy="190500"/>
            <a:chOff x="0" y="0"/>
            <a:chExt cx="50173" cy="50173"/>
          </a:xfrm>
        </p:grpSpPr>
        <p:sp>
          <p:nvSpPr>
            <p:cNvPr id="877" name="Freeform 877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878" name="TextBox 878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79" name="Group 879"/>
          <p:cNvGrpSpPr/>
          <p:nvPr/>
        </p:nvGrpSpPr>
        <p:grpSpPr>
          <a:xfrm>
            <a:off x="7727642" y="7162999"/>
            <a:ext cx="190500" cy="190500"/>
            <a:chOff x="0" y="0"/>
            <a:chExt cx="50173" cy="50173"/>
          </a:xfrm>
        </p:grpSpPr>
        <p:sp>
          <p:nvSpPr>
            <p:cNvPr id="880" name="Freeform 880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881" name="TextBox 881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82" name="Group 882"/>
          <p:cNvGrpSpPr/>
          <p:nvPr/>
        </p:nvGrpSpPr>
        <p:grpSpPr>
          <a:xfrm>
            <a:off x="7965767" y="7162999"/>
            <a:ext cx="190500" cy="190500"/>
            <a:chOff x="0" y="0"/>
            <a:chExt cx="50173" cy="50173"/>
          </a:xfrm>
        </p:grpSpPr>
        <p:sp>
          <p:nvSpPr>
            <p:cNvPr id="883" name="Freeform 883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884" name="TextBox 884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85" name="Group 885"/>
          <p:cNvGrpSpPr/>
          <p:nvPr/>
        </p:nvGrpSpPr>
        <p:grpSpPr>
          <a:xfrm>
            <a:off x="8203892" y="7162999"/>
            <a:ext cx="190500" cy="190500"/>
            <a:chOff x="0" y="0"/>
            <a:chExt cx="50173" cy="50173"/>
          </a:xfrm>
        </p:grpSpPr>
        <p:sp>
          <p:nvSpPr>
            <p:cNvPr id="886" name="Freeform 886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887" name="TextBox 887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88" name="Group 888"/>
          <p:cNvGrpSpPr/>
          <p:nvPr/>
        </p:nvGrpSpPr>
        <p:grpSpPr>
          <a:xfrm>
            <a:off x="8442017" y="7162999"/>
            <a:ext cx="190500" cy="190500"/>
            <a:chOff x="0" y="0"/>
            <a:chExt cx="50173" cy="50173"/>
          </a:xfrm>
        </p:grpSpPr>
        <p:sp>
          <p:nvSpPr>
            <p:cNvPr id="889" name="Freeform 889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890" name="TextBox 890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91" name="Group 891"/>
          <p:cNvGrpSpPr/>
          <p:nvPr/>
        </p:nvGrpSpPr>
        <p:grpSpPr>
          <a:xfrm>
            <a:off x="8680142" y="7162999"/>
            <a:ext cx="190500" cy="190500"/>
            <a:chOff x="0" y="0"/>
            <a:chExt cx="50173" cy="50173"/>
          </a:xfrm>
        </p:grpSpPr>
        <p:sp>
          <p:nvSpPr>
            <p:cNvPr id="892" name="Freeform 892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893" name="TextBox 893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94" name="Group 894"/>
          <p:cNvGrpSpPr/>
          <p:nvPr/>
        </p:nvGrpSpPr>
        <p:grpSpPr>
          <a:xfrm>
            <a:off x="8918267" y="7162999"/>
            <a:ext cx="190500" cy="190500"/>
            <a:chOff x="0" y="0"/>
            <a:chExt cx="50173" cy="50173"/>
          </a:xfrm>
        </p:grpSpPr>
        <p:sp>
          <p:nvSpPr>
            <p:cNvPr id="895" name="Freeform 895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896" name="TextBox 896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97" name="Group 897"/>
          <p:cNvGrpSpPr/>
          <p:nvPr/>
        </p:nvGrpSpPr>
        <p:grpSpPr>
          <a:xfrm>
            <a:off x="9156392" y="7162999"/>
            <a:ext cx="190500" cy="190500"/>
            <a:chOff x="0" y="0"/>
            <a:chExt cx="50173" cy="50173"/>
          </a:xfrm>
        </p:grpSpPr>
        <p:sp>
          <p:nvSpPr>
            <p:cNvPr id="898" name="Freeform 898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899" name="TextBox 899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00" name="Group 900"/>
          <p:cNvGrpSpPr/>
          <p:nvPr/>
        </p:nvGrpSpPr>
        <p:grpSpPr>
          <a:xfrm>
            <a:off x="9394517" y="7162999"/>
            <a:ext cx="190500" cy="190500"/>
            <a:chOff x="0" y="0"/>
            <a:chExt cx="50173" cy="50173"/>
          </a:xfrm>
        </p:grpSpPr>
        <p:sp>
          <p:nvSpPr>
            <p:cNvPr id="901" name="Freeform 901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98824"/>
              </a:srgbClr>
            </a:solidFill>
            <a:ln w="38100" cap="sq">
              <a:solidFill>
                <a:srgbClr val="262D40">
                  <a:alpha val="98824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902" name="TextBox 902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03" name="Group 903"/>
          <p:cNvGrpSpPr/>
          <p:nvPr/>
        </p:nvGrpSpPr>
        <p:grpSpPr>
          <a:xfrm>
            <a:off x="9632642" y="7162999"/>
            <a:ext cx="190500" cy="190500"/>
            <a:chOff x="0" y="0"/>
            <a:chExt cx="50173" cy="50173"/>
          </a:xfrm>
        </p:grpSpPr>
        <p:sp>
          <p:nvSpPr>
            <p:cNvPr id="904" name="Freeform 904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905" name="TextBox 905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06" name="Group 906"/>
          <p:cNvGrpSpPr/>
          <p:nvPr/>
        </p:nvGrpSpPr>
        <p:grpSpPr>
          <a:xfrm>
            <a:off x="9870767" y="7162999"/>
            <a:ext cx="190500" cy="190500"/>
            <a:chOff x="0" y="0"/>
            <a:chExt cx="50173" cy="50173"/>
          </a:xfrm>
        </p:grpSpPr>
        <p:sp>
          <p:nvSpPr>
            <p:cNvPr id="907" name="Freeform 907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98824"/>
              </a:srgbClr>
            </a:solidFill>
            <a:ln w="38100" cap="sq">
              <a:solidFill>
                <a:srgbClr val="262D40">
                  <a:alpha val="98824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908" name="TextBox 908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09" name="Group 909"/>
          <p:cNvGrpSpPr/>
          <p:nvPr/>
        </p:nvGrpSpPr>
        <p:grpSpPr>
          <a:xfrm>
            <a:off x="10108892" y="7162999"/>
            <a:ext cx="190500" cy="190500"/>
            <a:chOff x="0" y="0"/>
            <a:chExt cx="50173" cy="50173"/>
          </a:xfrm>
        </p:grpSpPr>
        <p:sp>
          <p:nvSpPr>
            <p:cNvPr id="910" name="Freeform 910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911" name="TextBox 911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12" name="Group 912"/>
          <p:cNvGrpSpPr/>
          <p:nvPr/>
        </p:nvGrpSpPr>
        <p:grpSpPr>
          <a:xfrm>
            <a:off x="10347017" y="7162999"/>
            <a:ext cx="190500" cy="190500"/>
            <a:chOff x="0" y="0"/>
            <a:chExt cx="50173" cy="50173"/>
          </a:xfrm>
        </p:grpSpPr>
        <p:sp>
          <p:nvSpPr>
            <p:cNvPr id="913" name="Freeform 913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914" name="TextBox 914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15" name="Group 915"/>
          <p:cNvGrpSpPr/>
          <p:nvPr/>
        </p:nvGrpSpPr>
        <p:grpSpPr>
          <a:xfrm>
            <a:off x="10585142" y="7162999"/>
            <a:ext cx="190500" cy="190500"/>
            <a:chOff x="0" y="0"/>
            <a:chExt cx="50173" cy="50173"/>
          </a:xfrm>
        </p:grpSpPr>
        <p:sp>
          <p:nvSpPr>
            <p:cNvPr id="916" name="Freeform 916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/>
            </a:solidFill>
            <a:ln w="38100" cap="sq">
              <a:solidFill>
                <a:srgbClr val="262D40"/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917" name="TextBox 917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18" name="Group 918"/>
          <p:cNvGrpSpPr/>
          <p:nvPr/>
        </p:nvGrpSpPr>
        <p:grpSpPr>
          <a:xfrm>
            <a:off x="10823267" y="7162999"/>
            <a:ext cx="190500" cy="190500"/>
            <a:chOff x="0" y="0"/>
            <a:chExt cx="50173" cy="50173"/>
          </a:xfrm>
        </p:grpSpPr>
        <p:sp>
          <p:nvSpPr>
            <p:cNvPr id="919" name="Freeform 919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920" name="TextBox 920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21" name="Group 921"/>
          <p:cNvGrpSpPr/>
          <p:nvPr/>
        </p:nvGrpSpPr>
        <p:grpSpPr>
          <a:xfrm>
            <a:off x="11061392" y="7162999"/>
            <a:ext cx="190500" cy="190500"/>
            <a:chOff x="0" y="0"/>
            <a:chExt cx="50173" cy="50173"/>
          </a:xfrm>
        </p:grpSpPr>
        <p:sp>
          <p:nvSpPr>
            <p:cNvPr id="922" name="Freeform 922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/>
            </a:solidFill>
            <a:ln w="38100" cap="sq">
              <a:solidFill>
                <a:srgbClr val="262D40"/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923" name="TextBox 923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24" name="Group 924"/>
          <p:cNvGrpSpPr/>
          <p:nvPr/>
        </p:nvGrpSpPr>
        <p:grpSpPr>
          <a:xfrm>
            <a:off x="11299517" y="7162999"/>
            <a:ext cx="190500" cy="190500"/>
            <a:chOff x="0" y="0"/>
            <a:chExt cx="50173" cy="50173"/>
          </a:xfrm>
        </p:grpSpPr>
        <p:sp>
          <p:nvSpPr>
            <p:cNvPr id="925" name="Freeform 925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926" name="TextBox 926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27" name="Group 927"/>
          <p:cNvGrpSpPr/>
          <p:nvPr/>
        </p:nvGrpSpPr>
        <p:grpSpPr>
          <a:xfrm>
            <a:off x="11537642" y="7162999"/>
            <a:ext cx="190500" cy="190500"/>
            <a:chOff x="0" y="0"/>
            <a:chExt cx="50173" cy="50173"/>
          </a:xfrm>
        </p:grpSpPr>
        <p:sp>
          <p:nvSpPr>
            <p:cNvPr id="928" name="Freeform 928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929" name="TextBox 929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30" name="Group 930"/>
          <p:cNvGrpSpPr/>
          <p:nvPr/>
        </p:nvGrpSpPr>
        <p:grpSpPr>
          <a:xfrm>
            <a:off x="11775767" y="7162999"/>
            <a:ext cx="190500" cy="190500"/>
            <a:chOff x="0" y="0"/>
            <a:chExt cx="50173" cy="50173"/>
          </a:xfrm>
        </p:grpSpPr>
        <p:sp>
          <p:nvSpPr>
            <p:cNvPr id="931" name="Freeform 931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932" name="TextBox 932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33" name="Group 933"/>
          <p:cNvGrpSpPr/>
          <p:nvPr/>
        </p:nvGrpSpPr>
        <p:grpSpPr>
          <a:xfrm>
            <a:off x="12013892" y="7162999"/>
            <a:ext cx="190500" cy="190500"/>
            <a:chOff x="0" y="0"/>
            <a:chExt cx="50173" cy="50173"/>
          </a:xfrm>
        </p:grpSpPr>
        <p:sp>
          <p:nvSpPr>
            <p:cNvPr id="934" name="Freeform 934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935" name="TextBox 935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36" name="Group 936"/>
          <p:cNvGrpSpPr/>
          <p:nvPr/>
        </p:nvGrpSpPr>
        <p:grpSpPr>
          <a:xfrm>
            <a:off x="12252017" y="7162999"/>
            <a:ext cx="190500" cy="190500"/>
            <a:chOff x="0" y="0"/>
            <a:chExt cx="50173" cy="50173"/>
          </a:xfrm>
        </p:grpSpPr>
        <p:sp>
          <p:nvSpPr>
            <p:cNvPr id="937" name="Freeform 937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938" name="TextBox 938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39" name="Group 939"/>
          <p:cNvGrpSpPr/>
          <p:nvPr/>
        </p:nvGrpSpPr>
        <p:grpSpPr>
          <a:xfrm>
            <a:off x="12490142" y="7162999"/>
            <a:ext cx="190500" cy="190500"/>
            <a:chOff x="0" y="0"/>
            <a:chExt cx="50173" cy="50173"/>
          </a:xfrm>
        </p:grpSpPr>
        <p:sp>
          <p:nvSpPr>
            <p:cNvPr id="940" name="Freeform 940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941" name="TextBox 941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42" name="Group 942"/>
          <p:cNvGrpSpPr/>
          <p:nvPr/>
        </p:nvGrpSpPr>
        <p:grpSpPr>
          <a:xfrm>
            <a:off x="12728267" y="7162999"/>
            <a:ext cx="190500" cy="190500"/>
            <a:chOff x="0" y="0"/>
            <a:chExt cx="50173" cy="50173"/>
          </a:xfrm>
        </p:grpSpPr>
        <p:sp>
          <p:nvSpPr>
            <p:cNvPr id="943" name="Freeform 943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944" name="TextBox 944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45" name="Group 945"/>
          <p:cNvGrpSpPr/>
          <p:nvPr/>
        </p:nvGrpSpPr>
        <p:grpSpPr>
          <a:xfrm>
            <a:off x="12966392" y="7162999"/>
            <a:ext cx="190500" cy="190500"/>
            <a:chOff x="0" y="0"/>
            <a:chExt cx="50173" cy="50173"/>
          </a:xfrm>
        </p:grpSpPr>
        <p:sp>
          <p:nvSpPr>
            <p:cNvPr id="946" name="Freeform 946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947" name="TextBox 947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48" name="Group 948"/>
          <p:cNvGrpSpPr/>
          <p:nvPr/>
        </p:nvGrpSpPr>
        <p:grpSpPr>
          <a:xfrm>
            <a:off x="13204517" y="7162999"/>
            <a:ext cx="190500" cy="190500"/>
            <a:chOff x="0" y="0"/>
            <a:chExt cx="50173" cy="50173"/>
          </a:xfrm>
        </p:grpSpPr>
        <p:sp>
          <p:nvSpPr>
            <p:cNvPr id="949" name="Freeform 949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950" name="TextBox 950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51" name="Group 951"/>
          <p:cNvGrpSpPr/>
          <p:nvPr/>
        </p:nvGrpSpPr>
        <p:grpSpPr>
          <a:xfrm>
            <a:off x="13442642" y="7162999"/>
            <a:ext cx="190500" cy="190500"/>
            <a:chOff x="0" y="0"/>
            <a:chExt cx="50173" cy="50173"/>
          </a:xfrm>
        </p:grpSpPr>
        <p:sp>
          <p:nvSpPr>
            <p:cNvPr id="952" name="Freeform 952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953" name="TextBox 953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54" name="Group 954"/>
          <p:cNvGrpSpPr/>
          <p:nvPr/>
        </p:nvGrpSpPr>
        <p:grpSpPr>
          <a:xfrm>
            <a:off x="13680767" y="7162999"/>
            <a:ext cx="190500" cy="190500"/>
            <a:chOff x="0" y="0"/>
            <a:chExt cx="50173" cy="50173"/>
          </a:xfrm>
        </p:grpSpPr>
        <p:sp>
          <p:nvSpPr>
            <p:cNvPr id="955" name="Freeform 955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956" name="TextBox 956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57" name="Group 957"/>
          <p:cNvGrpSpPr/>
          <p:nvPr/>
        </p:nvGrpSpPr>
        <p:grpSpPr>
          <a:xfrm>
            <a:off x="13918892" y="7162999"/>
            <a:ext cx="190500" cy="190500"/>
            <a:chOff x="0" y="0"/>
            <a:chExt cx="50173" cy="50173"/>
          </a:xfrm>
        </p:grpSpPr>
        <p:sp>
          <p:nvSpPr>
            <p:cNvPr id="958" name="Freeform 958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959" name="TextBox 959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60" name="Group 960"/>
          <p:cNvGrpSpPr/>
          <p:nvPr/>
        </p:nvGrpSpPr>
        <p:grpSpPr>
          <a:xfrm>
            <a:off x="14157017" y="7162999"/>
            <a:ext cx="190500" cy="190500"/>
            <a:chOff x="0" y="0"/>
            <a:chExt cx="50173" cy="50173"/>
          </a:xfrm>
        </p:grpSpPr>
        <p:sp>
          <p:nvSpPr>
            <p:cNvPr id="961" name="Freeform 961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962" name="TextBox 962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63" name="Group 963"/>
          <p:cNvGrpSpPr/>
          <p:nvPr/>
        </p:nvGrpSpPr>
        <p:grpSpPr>
          <a:xfrm>
            <a:off x="14395142" y="7162999"/>
            <a:ext cx="190500" cy="190500"/>
            <a:chOff x="0" y="0"/>
            <a:chExt cx="50173" cy="50173"/>
          </a:xfrm>
        </p:grpSpPr>
        <p:sp>
          <p:nvSpPr>
            <p:cNvPr id="964" name="Freeform 964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965" name="TextBox 965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66" name="Group 966"/>
          <p:cNvGrpSpPr/>
          <p:nvPr/>
        </p:nvGrpSpPr>
        <p:grpSpPr>
          <a:xfrm>
            <a:off x="14633267" y="7162999"/>
            <a:ext cx="190500" cy="190500"/>
            <a:chOff x="0" y="0"/>
            <a:chExt cx="50173" cy="50173"/>
          </a:xfrm>
        </p:grpSpPr>
        <p:sp>
          <p:nvSpPr>
            <p:cNvPr id="967" name="Freeform 967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968" name="TextBox 968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69" name="Group 969"/>
          <p:cNvGrpSpPr/>
          <p:nvPr/>
        </p:nvGrpSpPr>
        <p:grpSpPr>
          <a:xfrm>
            <a:off x="14871392" y="7162999"/>
            <a:ext cx="190500" cy="190500"/>
            <a:chOff x="0" y="0"/>
            <a:chExt cx="50173" cy="50173"/>
          </a:xfrm>
        </p:grpSpPr>
        <p:sp>
          <p:nvSpPr>
            <p:cNvPr id="970" name="Freeform 970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971" name="TextBox 971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72" name="Group 972"/>
          <p:cNvGrpSpPr/>
          <p:nvPr/>
        </p:nvGrpSpPr>
        <p:grpSpPr>
          <a:xfrm>
            <a:off x="15109517" y="7162999"/>
            <a:ext cx="190500" cy="190500"/>
            <a:chOff x="0" y="0"/>
            <a:chExt cx="50173" cy="50173"/>
          </a:xfrm>
        </p:grpSpPr>
        <p:sp>
          <p:nvSpPr>
            <p:cNvPr id="973" name="Freeform 973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/>
            </a:solidFill>
            <a:ln w="38100" cap="sq">
              <a:solidFill>
                <a:srgbClr val="262D40"/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974" name="TextBox 974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75" name="Group 975"/>
          <p:cNvGrpSpPr/>
          <p:nvPr/>
        </p:nvGrpSpPr>
        <p:grpSpPr>
          <a:xfrm>
            <a:off x="15347642" y="7162999"/>
            <a:ext cx="190500" cy="190500"/>
            <a:chOff x="0" y="0"/>
            <a:chExt cx="50173" cy="50173"/>
          </a:xfrm>
        </p:grpSpPr>
        <p:sp>
          <p:nvSpPr>
            <p:cNvPr id="976" name="Freeform 976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977" name="TextBox 977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78" name="Group 978"/>
          <p:cNvGrpSpPr/>
          <p:nvPr/>
        </p:nvGrpSpPr>
        <p:grpSpPr>
          <a:xfrm>
            <a:off x="15585767" y="7162999"/>
            <a:ext cx="190500" cy="190500"/>
            <a:chOff x="0" y="0"/>
            <a:chExt cx="50173" cy="50173"/>
          </a:xfrm>
        </p:grpSpPr>
        <p:sp>
          <p:nvSpPr>
            <p:cNvPr id="979" name="Freeform 979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980" name="TextBox 980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81" name="Group 981"/>
          <p:cNvGrpSpPr/>
          <p:nvPr/>
        </p:nvGrpSpPr>
        <p:grpSpPr>
          <a:xfrm>
            <a:off x="15823892" y="7162999"/>
            <a:ext cx="190500" cy="190500"/>
            <a:chOff x="0" y="0"/>
            <a:chExt cx="50173" cy="50173"/>
          </a:xfrm>
        </p:grpSpPr>
        <p:sp>
          <p:nvSpPr>
            <p:cNvPr id="982" name="Freeform 982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983" name="TextBox 983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84" name="Group 984"/>
          <p:cNvGrpSpPr/>
          <p:nvPr/>
        </p:nvGrpSpPr>
        <p:grpSpPr>
          <a:xfrm>
            <a:off x="16062017" y="7162999"/>
            <a:ext cx="190500" cy="190500"/>
            <a:chOff x="0" y="0"/>
            <a:chExt cx="50173" cy="50173"/>
          </a:xfrm>
        </p:grpSpPr>
        <p:sp>
          <p:nvSpPr>
            <p:cNvPr id="985" name="Freeform 985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986" name="TextBox 986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87" name="Group 987"/>
          <p:cNvGrpSpPr/>
          <p:nvPr/>
        </p:nvGrpSpPr>
        <p:grpSpPr>
          <a:xfrm>
            <a:off x="16300142" y="7162999"/>
            <a:ext cx="190500" cy="190500"/>
            <a:chOff x="0" y="0"/>
            <a:chExt cx="50173" cy="50173"/>
          </a:xfrm>
        </p:grpSpPr>
        <p:sp>
          <p:nvSpPr>
            <p:cNvPr id="988" name="Freeform 988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/>
            </a:solidFill>
            <a:ln w="38100" cap="sq">
              <a:solidFill>
                <a:srgbClr val="262D40"/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989" name="TextBox 989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90" name="Group 990"/>
          <p:cNvGrpSpPr/>
          <p:nvPr/>
        </p:nvGrpSpPr>
        <p:grpSpPr>
          <a:xfrm>
            <a:off x="16538267" y="7162999"/>
            <a:ext cx="190500" cy="190500"/>
            <a:chOff x="0" y="0"/>
            <a:chExt cx="50173" cy="50173"/>
          </a:xfrm>
        </p:grpSpPr>
        <p:sp>
          <p:nvSpPr>
            <p:cNvPr id="991" name="Freeform 991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992" name="TextBox 992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93" name="Group 993"/>
          <p:cNvGrpSpPr/>
          <p:nvPr/>
        </p:nvGrpSpPr>
        <p:grpSpPr>
          <a:xfrm>
            <a:off x="16776392" y="7162999"/>
            <a:ext cx="190500" cy="190500"/>
            <a:chOff x="0" y="0"/>
            <a:chExt cx="50173" cy="50173"/>
          </a:xfrm>
        </p:grpSpPr>
        <p:sp>
          <p:nvSpPr>
            <p:cNvPr id="994" name="Freeform 994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995" name="TextBox 995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96" name="Group 996"/>
          <p:cNvGrpSpPr/>
          <p:nvPr/>
        </p:nvGrpSpPr>
        <p:grpSpPr>
          <a:xfrm>
            <a:off x="17014517" y="7162999"/>
            <a:ext cx="190500" cy="190500"/>
            <a:chOff x="0" y="0"/>
            <a:chExt cx="50173" cy="50173"/>
          </a:xfrm>
        </p:grpSpPr>
        <p:sp>
          <p:nvSpPr>
            <p:cNvPr id="997" name="Freeform 997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998" name="TextBox 998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99" name="Group 999"/>
          <p:cNvGrpSpPr/>
          <p:nvPr/>
        </p:nvGrpSpPr>
        <p:grpSpPr>
          <a:xfrm>
            <a:off x="17252642" y="7162999"/>
            <a:ext cx="190500" cy="190500"/>
            <a:chOff x="0" y="0"/>
            <a:chExt cx="50173" cy="50173"/>
          </a:xfrm>
        </p:grpSpPr>
        <p:sp>
          <p:nvSpPr>
            <p:cNvPr id="1000" name="Freeform 1000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001" name="TextBox 1001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02" name="Group 1002"/>
          <p:cNvGrpSpPr/>
          <p:nvPr/>
        </p:nvGrpSpPr>
        <p:grpSpPr>
          <a:xfrm>
            <a:off x="17490767" y="7162999"/>
            <a:ext cx="190500" cy="190500"/>
            <a:chOff x="0" y="0"/>
            <a:chExt cx="50173" cy="50173"/>
          </a:xfrm>
        </p:grpSpPr>
        <p:sp>
          <p:nvSpPr>
            <p:cNvPr id="1003" name="Freeform 1003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004" name="TextBox 1004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05" name="TextBox 1005"/>
          <p:cNvSpPr txBox="1"/>
          <p:nvPr/>
        </p:nvSpPr>
        <p:spPr>
          <a:xfrm>
            <a:off x="266700" y="5961922"/>
            <a:ext cx="1802926" cy="229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843"/>
              </a:lnSpc>
              <a:spcBef>
                <a:spcPct val="0"/>
              </a:spcBef>
            </a:pPr>
            <a:r>
              <a:rPr lang="en-US" sz="1316" b="1">
                <a:solidFill>
                  <a:srgbClr val="000000"/>
                </a:solidFill>
                <a:latin typeface="Gordita Bold"/>
                <a:ea typeface="Gordita Bold"/>
                <a:cs typeface="Gordita Bold"/>
                <a:sym typeface="Gordita Bold"/>
              </a:rPr>
              <a:t>Construct Validity</a:t>
            </a:r>
          </a:p>
        </p:txBody>
      </p:sp>
      <p:sp>
        <p:nvSpPr>
          <p:cNvPr id="1006" name="TextBox 1006"/>
          <p:cNvSpPr txBox="1"/>
          <p:nvPr/>
        </p:nvSpPr>
        <p:spPr>
          <a:xfrm>
            <a:off x="266700" y="4784348"/>
            <a:ext cx="1983901" cy="229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843"/>
              </a:lnSpc>
              <a:spcBef>
                <a:spcPct val="0"/>
              </a:spcBef>
            </a:pPr>
            <a:r>
              <a:rPr lang="en-US" sz="1316" b="1">
                <a:solidFill>
                  <a:srgbClr val="000000"/>
                </a:solidFill>
                <a:latin typeface="Gordita Bold"/>
                <a:ea typeface="Gordita Bold"/>
                <a:cs typeface="Gordita Bold"/>
                <a:sym typeface="Gordita Bold"/>
              </a:rPr>
              <a:t>Test retest Reliability</a:t>
            </a:r>
          </a:p>
        </p:txBody>
      </p:sp>
      <p:sp>
        <p:nvSpPr>
          <p:cNvPr id="1007" name="TextBox 1007"/>
          <p:cNvSpPr txBox="1"/>
          <p:nvPr/>
        </p:nvSpPr>
        <p:spPr>
          <a:xfrm>
            <a:off x="266700" y="5370599"/>
            <a:ext cx="2069626" cy="229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843"/>
              </a:lnSpc>
              <a:spcBef>
                <a:spcPct val="0"/>
              </a:spcBef>
            </a:pPr>
            <a:r>
              <a:rPr lang="en-US" sz="1316" b="1">
                <a:solidFill>
                  <a:srgbClr val="000000"/>
                </a:solidFill>
                <a:latin typeface="Gordita Bold"/>
                <a:ea typeface="Gordita Bold"/>
                <a:cs typeface="Gordita Bold"/>
                <a:sym typeface="Gordita Bold"/>
              </a:rPr>
              <a:t>Criterion Validity</a:t>
            </a:r>
          </a:p>
        </p:txBody>
      </p:sp>
      <p:sp>
        <p:nvSpPr>
          <p:cNvPr id="1008" name="TextBox 1008"/>
          <p:cNvSpPr txBox="1"/>
          <p:nvPr/>
        </p:nvSpPr>
        <p:spPr>
          <a:xfrm>
            <a:off x="266700" y="6476426"/>
            <a:ext cx="2069626" cy="229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843"/>
              </a:lnSpc>
              <a:spcBef>
                <a:spcPct val="0"/>
              </a:spcBef>
            </a:pPr>
            <a:r>
              <a:rPr lang="en-US" sz="1316" b="1">
                <a:solidFill>
                  <a:srgbClr val="000000"/>
                </a:solidFill>
                <a:latin typeface="Gordita Bold"/>
                <a:ea typeface="Gordita Bold"/>
                <a:cs typeface="Gordita Bold"/>
                <a:sym typeface="Gordita Bold"/>
              </a:rPr>
              <a:t>Responsiveness</a:t>
            </a:r>
          </a:p>
        </p:txBody>
      </p:sp>
      <p:sp>
        <p:nvSpPr>
          <p:cNvPr id="1009" name="TextBox 1009"/>
          <p:cNvSpPr txBox="1"/>
          <p:nvPr/>
        </p:nvSpPr>
        <p:spPr>
          <a:xfrm>
            <a:off x="266700" y="7100623"/>
            <a:ext cx="1802926" cy="229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843"/>
              </a:lnSpc>
              <a:spcBef>
                <a:spcPct val="0"/>
              </a:spcBef>
            </a:pPr>
            <a:r>
              <a:rPr lang="en-US" sz="1316" b="1">
                <a:solidFill>
                  <a:srgbClr val="000000"/>
                </a:solidFill>
                <a:latin typeface="Gordita Bold"/>
                <a:ea typeface="Gordita Bold"/>
                <a:cs typeface="Gordita Bold"/>
                <a:sym typeface="Gordita Bold"/>
              </a:rPr>
              <a:t>Measurement error</a:t>
            </a:r>
          </a:p>
        </p:txBody>
      </p:sp>
      <p:sp>
        <p:nvSpPr>
          <p:cNvPr id="1010" name="TextBox 1010"/>
          <p:cNvSpPr txBox="1"/>
          <p:nvPr/>
        </p:nvSpPr>
        <p:spPr>
          <a:xfrm rot="-5400000">
            <a:off x="1349138" y="3559324"/>
            <a:ext cx="1983901" cy="229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843"/>
              </a:lnSpc>
              <a:spcBef>
                <a:spcPct val="0"/>
              </a:spcBef>
            </a:pPr>
            <a:r>
              <a:rPr lang="en-US" sz="1316" b="1" dirty="0">
                <a:solidFill>
                  <a:srgbClr val="000000"/>
                </a:solidFill>
                <a:latin typeface="Gordita Bold"/>
                <a:ea typeface="Gordita Bold"/>
                <a:cs typeface="Gordita Bold"/>
                <a:sym typeface="Gordita Bold"/>
              </a:rPr>
              <a:t>Step count</a:t>
            </a:r>
          </a:p>
        </p:txBody>
      </p:sp>
      <p:sp>
        <p:nvSpPr>
          <p:cNvPr id="1011" name="TextBox 1011"/>
          <p:cNvSpPr txBox="1"/>
          <p:nvPr/>
        </p:nvSpPr>
        <p:spPr>
          <a:xfrm rot="-5400000">
            <a:off x="1591882" y="3559324"/>
            <a:ext cx="1983901" cy="229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843"/>
              </a:lnSpc>
              <a:spcBef>
                <a:spcPct val="0"/>
              </a:spcBef>
            </a:pPr>
            <a:r>
              <a:rPr lang="en-US" sz="1316" b="1">
                <a:solidFill>
                  <a:srgbClr val="000000"/>
                </a:solidFill>
                <a:latin typeface="Gordita Bold"/>
                <a:ea typeface="Gordita Bold"/>
                <a:cs typeface="Gordita Bold"/>
                <a:sym typeface="Gordita Bold"/>
              </a:rPr>
              <a:t>Energy expenditure</a:t>
            </a:r>
          </a:p>
        </p:txBody>
      </p:sp>
      <p:sp>
        <p:nvSpPr>
          <p:cNvPr id="1012" name="TextBox 1012"/>
          <p:cNvSpPr txBox="1"/>
          <p:nvPr/>
        </p:nvSpPr>
        <p:spPr>
          <a:xfrm rot="-5400000">
            <a:off x="1849676" y="3559324"/>
            <a:ext cx="1983901" cy="229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843"/>
              </a:lnSpc>
              <a:spcBef>
                <a:spcPct val="0"/>
              </a:spcBef>
            </a:pPr>
            <a:r>
              <a:rPr lang="en-US" sz="1316" b="1">
                <a:solidFill>
                  <a:srgbClr val="000000"/>
                </a:solidFill>
                <a:latin typeface="Gordita Bold"/>
                <a:ea typeface="Gordita Bold"/>
                <a:cs typeface="Gordita Bold"/>
                <a:sym typeface="Gordita Bold"/>
              </a:rPr>
              <a:t>Time in PA intensity</a:t>
            </a:r>
          </a:p>
        </p:txBody>
      </p:sp>
      <p:sp>
        <p:nvSpPr>
          <p:cNvPr id="1013" name="TextBox 1013"/>
          <p:cNvSpPr txBox="1"/>
          <p:nvPr/>
        </p:nvSpPr>
        <p:spPr>
          <a:xfrm rot="-5400000">
            <a:off x="2087182" y="3559324"/>
            <a:ext cx="1983901" cy="229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843"/>
              </a:lnSpc>
              <a:spcBef>
                <a:spcPct val="0"/>
              </a:spcBef>
            </a:pPr>
            <a:r>
              <a:rPr lang="en-US" sz="1316" b="1">
                <a:solidFill>
                  <a:srgbClr val="000000"/>
                </a:solidFill>
                <a:latin typeface="Gordita Bold"/>
                <a:ea typeface="Gordita Bold"/>
                <a:cs typeface="Gordita Bold"/>
                <a:sym typeface="Gordita Bold"/>
              </a:rPr>
              <a:t>Time in PA types</a:t>
            </a:r>
          </a:p>
        </p:txBody>
      </p:sp>
      <p:sp>
        <p:nvSpPr>
          <p:cNvPr id="1014" name="TextBox 1014"/>
          <p:cNvSpPr txBox="1"/>
          <p:nvPr/>
        </p:nvSpPr>
        <p:spPr>
          <a:xfrm rot="-5400000">
            <a:off x="2268776" y="3564669"/>
            <a:ext cx="1983901" cy="229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843"/>
              </a:lnSpc>
              <a:spcBef>
                <a:spcPct val="0"/>
              </a:spcBef>
            </a:pPr>
            <a:r>
              <a:rPr lang="en-US" sz="1316" b="1">
                <a:solidFill>
                  <a:srgbClr val="000000"/>
                </a:solidFill>
                <a:latin typeface="Gordita Bold"/>
                <a:ea typeface="Gordita Bold"/>
                <a:cs typeface="Gordita Bold"/>
                <a:sym typeface="Gordita Bold"/>
              </a:rPr>
              <a:t>Gait Characteristics</a:t>
            </a:r>
          </a:p>
        </p:txBody>
      </p:sp>
      <p:sp>
        <p:nvSpPr>
          <p:cNvPr id="1015" name="TextBox 1015"/>
          <p:cNvSpPr txBox="1"/>
          <p:nvPr/>
        </p:nvSpPr>
        <p:spPr>
          <a:xfrm rot="-5400000">
            <a:off x="2596294" y="3553978"/>
            <a:ext cx="1983901" cy="229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843"/>
              </a:lnSpc>
              <a:spcBef>
                <a:spcPct val="0"/>
              </a:spcBef>
            </a:pPr>
            <a:r>
              <a:rPr lang="en-US" sz="1316" b="1">
                <a:solidFill>
                  <a:srgbClr val="000000"/>
                </a:solidFill>
                <a:latin typeface="Gordita Bold"/>
                <a:ea typeface="Gordita Bold"/>
                <a:cs typeface="Gordita Bold"/>
                <a:sym typeface="Gordita Bold"/>
              </a:rPr>
              <a:t>Step count</a:t>
            </a:r>
          </a:p>
        </p:txBody>
      </p:sp>
      <p:sp>
        <p:nvSpPr>
          <p:cNvPr id="1016" name="TextBox 1016"/>
          <p:cNvSpPr txBox="1"/>
          <p:nvPr/>
        </p:nvSpPr>
        <p:spPr>
          <a:xfrm rot="-5400000">
            <a:off x="2839038" y="3553978"/>
            <a:ext cx="1983901" cy="229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843"/>
              </a:lnSpc>
              <a:spcBef>
                <a:spcPct val="0"/>
              </a:spcBef>
            </a:pPr>
            <a:r>
              <a:rPr lang="en-US" sz="1316" b="1">
                <a:solidFill>
                  <a:srgbClr val="000000"/>
                </a:solidFill>
                <a:latin typeface="Gordita Bold"/>
                <a:ea typeface="Gordita Bold"/>
                <a:cs typeface="Gordita Bold"/>
                <a:sym typeface="Gordita Bold"/>
              </a:rPr>
              <a:t>Energy expenditure</a:t>
            </a:r>
          </a:p>
        </p:txBody>
      </p:sp>
      <p:sp>
        <p:nvSpPr>
          <p:cNvPr id="1017" name="TextBox 1017"/>
          <p:cNvSpPr txBox="1"/>
          <p:nvPr/>
        </p:nvSpPr>
        <p:spPr>
          <a:xfrm rot="-5400000">
            <a:off x="3096832" y="3553978"/>
            <a:ext cx="1983901" cy="229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843"/>
              </a:lnSpc>
              <a:spcBef>
                <a:spcPct val="0"/>
              </a:spcBef>
            </a:pPr>
            <a:r>
              <a:rPr lang="en-US" sz="1316" b="1">
                <a:solidFill>
                  <a:srgbClr val="000000"/>
                </a:solidFill>
                <a:latin typeface="Gordita Bold"/>
                <a:ea typeface="Gordita Bold"/>
                <a:cs typeface="Gordita Bold"/>
                <a:sym typeface="Gordita Bold"/>
              </a:rPr>
              <a:t>Time in PA intensity</a:t>
            </a:r>
          </a:p>
        </p:txBody>
      </p:sp>
      <p:sp>
        <p:nvSpPr>
          <p:cNvPr id="1018" name="TextBox 1018"/>
          <p:cNvSpPr txBox="1"/>
          <p:nvPr/>
        </p:nvSpPr>
        <p:spPr>
          <a:xfrm rot="-5400000">
            <a:off x="3334338" y="3553978"/>
            <a:ext cx="1983901" cy="229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843"/>
              </a:lnSpc>
              <a:spcBef>
                <a:spcPct val="0"/>
              </a:spcBef>
            </a:pPr>
            <a:r>
              <a:rPr lang="en-US" sz="1316" b="1">
                <a:solidFill>
                  <a:srgbClr val="000000"/>
                </a:solidFill>
                <a:latin typeface="Gordita Bold"/>
                <a:ea typeface="Gordita Bold"/>
                <a:cs typeface="Gordita Bold"/>
                <a:sym typeface="Gordita Bold"/>
              </a:rPr>
              <a:t>Time in PA types</a:t>
            </a:r>
          </a:p>
        </p:txBody>
      </p:sp>
      <p:sp>
        <p:nvSpPr>
          <p:cNvPr id="1019" name="TextBox 1019"/>
          <p:cNvSpPr txBox="1"/>
          <p:nvPr/>
        </p:nvSpPr>
        <p:spPr>
          <a:xfrm rot="-5400000">
            <a:off x="3515932" y="3559324"/>
            <a:ext cx="1983901" cy="229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843"/>
              </a:lnSpc>
              <a:spcBef>
                <a:spcPct val="0"/>
              </a:spcBef>
            </a:pPr>
            <a:r>
              <a:rPr lang="en-US" sz="1316" b="1">
                <a:solidFill>
                  <a:srgbClr val="000000"/>
                </a:solidFill>
                <a:latin typeface="Gordita Bold"/>
                <a:ea typeface="Gordita Bold"/>
                <a:cs typeface="Gordita Bold"/>
                <a:sym typeface="Gordita Bold"/>
              </a:rPr>
              <a:t>Gait Characteristics</a:t>
            </a:r>
          </a:p>
        </p:txBody>
      </p:sp>
      <p:sp>
        <p:nvSpPr>
          <p:cNvPr id="1020" name="TextBox 1020"/>
          <p:cNvSpPr txBox="1"/>
          <p:nvPr/>
        </p:nvSpPr>
        <p:spPr>
          <a:xfrm rot="-5400000">
            <a:off x="3758344" y="3548634"/>
            <a:ext cx="1983901" cy="229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843"/>
              </a:lnSpc>
              <a:spcBef>
                <a:spcPct val="0"/>
              </a:spcBef>
            </a:pPr>
            <a:r>
              <a:rPr lang="en-US" sz="1316" b="1">
                <a:solidFill>
                  <a:srgbClr val="000000"/>
                </a:solidFill>
                <a:latin typeface="Gordita Bold"/>
                <a:ea typeface="Gordita Bold"/>
                <a:cs typeface="Gordita Bold"/>
                <a:sym typeface="Gordita Bold"/>
              </a:rPr>
              <a:t>Step  count</a:t>
            </a:r>
          </a:p>
        </p:txBody>
      </p:sp>
      <p:sp>
        <p:nvSpPr>
          <p:cNvPr id="1021" name="TextBox 1021"/>
          <p:cNvSpPr txBox="1"/>
          <p:nvPr/>
        </p:nvSpPr>
        <p:spPr>
          <a:xfrm rot="-5400000">
            <a:off x="4001088" y="3548634"/>
            <a:ext cx="1983901" cy="229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843"/>
              </a:lnSpc>
              <a:spcBef>
                <a:spcPct val="0"/>
              </a:spcBef>
            </a:pPr>
            <a:r>
              <a:rPr lang="en-US" sz="1316" b="1">
                <a:solidFill>
                  <a:srgbClr val="000000"/>
                </a:solidFill>
                <a:latin typeface="Gordita Bold"/>
                <a:ea typeface="Gordita Bold"/>
                <a:cs typeface="Gordita Bold"/>
                <a:sym typeface="Gordita Bold"/>
              </a:rPr>
              <a:t>Energy expenditure</a:t>
            </a:r>
          </a:p>
        </p:txBody>
      </p:sp>
      <p:sp>
        <p:nvSpPr>
          <p:cNvPr id="1022" name="TextBox 1022"/>
          <p:cNvSpPr txBox="1"/>
          <p:nvPr/>
        </p:nvSpPr>
        <p:spPr>
          <a:xfrm rot="-5400000">
            <a:off x="4258882" y="3548634"/>
            <a:ext cx="1983901" cy="229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843"/>
              </a:lnSpc>
              <a:spcBef>
                <a:spcPct val="0"/>
              </a:spcBef>
            </a:pPr>
            <a:r>
              <a:rPr lang="en-US" sz="1316" b="1">
                <a:solidFill>
                  <a:srgbClr val="000000"/>
                </a:solidFill>
                <a:latin typeface="Gordita Bold"/>
                <a:ea typeface="Gordita Bold"/>
                <a:cs typeface="Gordita Bold"/>
                <a:sym typeface="Gordita Bold"/>
              </a:rPr>
              <a:t>Time in PA intensity</a:t>
            </a:r>
          </a:p>
        </p:txBody>
      </p:sp>
      <p:sp>
        <p:nvSpPr>
          <p:cNvPr id="1023" name="TextBox 1023"/>
          <p:cNvSpPr txBox="1"/>
          <p:nvPr/>
        </p:nvSpPr>
        <p:spPr>
          <a:xfrm rot="-5400000">
            <a:off x="4496388" y="3548634"/>
            <a:ext cx="1983901" cy="229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843"/>
              </a:lnSpc>
              <a:spcBef>
                <a:spcPct val="0"/>
              </a:spcBef>
            </a:pPr>
            <a:r>
              <a:rPr lang="en-US" sz="1316" b="1">
                <a:solidFill>
                  <a:srgbClr val="000000"/>
                </a:solidFill>
                <a:latin typeface="Gordita Bold"/>
                <a:ea typeface="Gordita Bold"/>
                <a:cs typeface="Gordita Bold"/>
                <a:sym typeface="Gordita Bold"/>
              </a:rPr>
              <a:t>Time in PA types</a:t>
            </a:r>
          </a:p>
        </p:txBody>
      </p:sp>
      <p:sp>
        <p:nvSpPr>
          <p:cNvPr id="1024" name="TextBox 1024"/>
          <p:cNvSpPr txBox="1"/>
          <p:nvPr/>
        </p:nvSpPr>
        <p:spPr>
          <a:xfrm rot="-5400000">
            <a:off x="4677982" y="3553978"/>
            <a:ext cx="1983901" cy="229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843"/>
              </a:lnSpc>
              <a:spcBef>
                <a:spcPct val="0"/>
              </a:spcBef>
            </a:pPr>
            <a:r>
              <a:rPr lang="en-US" sz="1316" b="1">
                <a:solidFill>
                  <a:srgbClr val="000000"/>
                </a:solidFill>
                <a:latin typeface="Gordita Bold"/>
                <a:ea typeface="Gordita Bold"/>
                <a:cs typeface="Gordita Bold"/>
                <a:sym typeface="Gordita Bold"/>
              </a:rPr>
              <a:t>Gait Characteristics</a:t>
            </a:r>
          </a:p>
        </p:txBody>
      </p:sp>
      <p:sp>
        <p:nvSpPr>
          <p:cNvPr id="1025" name="TextBox 1025"/>
          <p:cNvSpPr txBox="1"/>
          <p:nvPr/>
        </p:nvSpPr>
        <p:spPr>
          <a:xfrm rot="-5400000">
            <a:off x="4930704" y="3543288"/>
            <a:ext cx="1983901" cy="229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843"/>
              </a:lnSpc>
              <a:spcBef>
                <a:spcPct val="0"/>
              </a:spcBef>
            </a:pPr>
            <a:r>
              <a:rPr lang="en-US" sz="1316" b="1">
                <a:solidFill>
                  <a:srgbClr val="000000"/>
                </a:solidFill>
                <a:latin typeface="Gordita Bold"/>
                <a:ea typeface="Gordita Bold"/>
                <a:cs typeface="Gordita Bold"/>
                <a:sym typeface="Gordita Bold"/>
              </a:rPr>
              <a:t>Step count</a:t>
            </a:r>
          </a:p>
        </p:txBody>
      </p:sp>
      <p:sp>
        <p:nvSpPr>
          <p:cNvPr id="1026" name="TextBox 1026"/>
          <p:cNvSpPr txBox="1"/>
          <p:nvPr/>
        </p:nvSpPr>
        <p:spPr>
          <a:xfrm rot="-5400000">
            <a:off x="5163138" y="3543288"/>
            <a:ext cx="1983901" cy="229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843"/>
              </a:lnSpc>
              <a:spcBef>
                <a:spcPct val="0"/>
              </a:spcBef>
            </a:pPr>
            <a:r>
              <a:rPr lang="en-US" sz="1316" b="1">
                <a:solidFill>
                  <a:srgbClr val="000000"/>
                </a:solidFill>
                <a:latin typeface="Gordita Bold"/>
                <a:ea typeface="Gordita Bold"/>
                <a:cs typeface="Gordita Bold"/>
                <a:sym typeface="Gordita Bold"/>
              </a:rPr>
              <a:t>Energy expenditure</a:t>
            </a:r>
          </a:p>
        </p:txBody>
      </p:sp>
      <p:sp>
        <p:nvSpPr>
          <p:cNvPr id="1027" name="TextBox 1027"/>
          <p:cNvSpPr txBox="1"/>
          <p:nvPr/>
        </p:nvSpPr>
        <p:spPr>
          <a:xfrm rot="-5400000">
            <a:off x="5420932" y="3543288"/>
            <a:ext cx="1983901" cy="229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843"/>
              </a:lnSpc>
              <a:spcBef>
                <a:spcPct val="0"/>
              </a:spcBef>
            </a:pPr>
            <a:r>
              <a:rPr lang="en-US" sz="1316" b="1">
                <a:solidFill>
                  <a:srgbClr val="000000"/>
                </a:solidFill>
                <a:latin typeface="Gordita Bold"/>
                <a:ea typeface="Gordita Bold"/>
                <a:cs typeface="Gordita Bold"/>
                <a:sym typeface="Gordita Bold"/>
              </a:rPr>
              <a:t>Time in PA intensity</a:t>
            </a:r>
          </a:p>
        </p:txBody>
      </p:sp>
      <p:sp>
        <p:nvSpPr>
          <p:cNvPr id="1028" name="TextBox 1028"/>
          <p:cNvSpPr txBox="1"/>
          <p:nvPr/>
        </p:nvSpPr>
        <p:spPr>
          <a:xfrm rot="-5400000">
            <a:off x="5649532" y="3543288"/>
            <a:ext cx="1983901" cy="229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843"/>
              </a:lnSpc>
              <a:spcBef>
                <a:spcPct val="0"/>
              </a:spcBef>
            </a:pPr>
            <a:r>
              <a:rPr lang="en-US" sz="1316" b="1">
                <a:solidFill>
                  <a:srgbClr val="000000"/>
                </a:solidFill>
                <a:latin typeface="Gordita Bold"/>
                <a:ea typeface="Gordita Bold"/>
                <a:cs typeface="Gordita Bold"/>
                <a:sym typeface="Gordita Bold"/>
              </a:rPr>
              <a:t>Time in PA types</a:t>
            </a:r>
          </a:p>
        </p:txBody>
      </p:sp>
      <p:sp>
        <p:nvSpPr>
          <p:cNvPr id="1029" name="TextBox 1029"/>
          <p:cNvSpPr txBox="1"/>
          <p:nvPr/>
        </p:nvSpPr>
        <p:spPr>
          <a:xfrm rot="-5400000">
            <a:off x="5869226" y="3548634"/>
            <a:ext cx="1983901" cy="229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843"/>
              </a:lnSpc>
              <a:spcBef>
                <a:spcPct val="0"/>
              </a:spcBef>
            </a:pPr>
            <a:r>
              <a:rPr lang="en-US" sz="1316" b="1">
                <a:solidFill>
                  <a:srgbClr val="000000"/>
                </a:solidFill>
                <a:latin typeface="Gordita Bold"/>
                <a:ea typeface="Gordita Bold"/>
                <a:cs typeface="Gordita Bold"/>
                <a:sym typeface="Gordita Bold"/>
              </a:rPr>
              <a:t>Gait Characteristics</a:t>
            </a:r>
          </a:p>
        </p:txBody>
      </p:sp>
      <p:sp>
        <p:nvSpPr>
          <p:cNvPr id="1030" name="TextBox 1030"/>
          <p:cNvSpPr txBox="1"/>
          <p:nvPr/>
        </p:nvSpPr>
        <p:spPr>
          <a:xfrm rot="-5400000">
            <a:off x="6102278" y="3537944"/>
            <a:ext cx="1983901" cy="229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843"/>
              </a:lnSpc>
              <a:spcBef>
                <a:spcPct val="0"/>
              </a:spcBef>
            </a:pPr>
            <a:r>
              <a:rPr lang="en-US" sz="1316" b="1">
                <a:solidFill>
                  <a:srgbClr val="000000"/>
                </a:solidFill>
                <a:latin typeface="Gordita Bold"/>
                <a:ea typeface="Gordita Bold"/>
                <a:cs typeface="Gordita Bold"/>
                <a:sym typeface="Gordita Bold"/>
              </a:rPr>
              <a:t>Step count</a:t>
            </a:r>
          </a:p>
        </p:txBody>
      </p:sp>
      <p:sp>
        <p:nvSpPr>
          <p:cNvPr id="1031" name="TextBox 1031"/>
          <p:cNvSpPr txBox="1"/>
          <p:nvPr/>
        </p:nvSpPr>
        <p:spPr>
          <a:xfrm rot="-5400000">
            <a:off x="6325188" y="3537944"/>
            <a:ext cx="1983901" cy="229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843"/>
              </a:lnSpc>
              <a:spcBef>
                <a:spcPct val="0"/>
              </a:spcBef>
            </a:pPr>
            <a:r>
              <a:rPr lang="en-US" sz="1316" b="1">
                <a:solidFill>
                  <a:srgbClr val="000000"/>
                </a:solidFill>
                <a:latin typeface="Gordita Bold"/>
                <a:ea typeface="Gordita Bold"/>
                <a:cs typeface="Gordita Bold"/>
                <a:sym typeface="Gordita Bold"/>
              </a:rPr>
              <a:t>Energy expenditure</a:t>
            </a:r>
          </a:p>
        </p:txBody>
      </p:sp>
      <p:sp>
        <p:nvSpPr>
          <p:cNvPr id="1032" name="TextBox 1032"/>
          <p:cNvSpPr txBox="1"/>
          <p:nvPr/>
        </p:nvSpPr>
        <p:spPr>
          <a:xfrm rot="-5400000">
            <a:off x="6582983" y="3537944"/>
            <a:ext cx="1983901" cy="229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843"/>
              </a:lnSpc>
              <a:spcBef>
                <a:spcPct val="0"/>
              </a:spcBef>
            </a:pPr>
            <a:r>
              <a:rPr lang="en-US" sz="1316" b="1">
                <a:solidFill>
                  <a:srgbClr val="000000"/>
                </a:solidFill>
                <a:latin typeface="Gordita Bold"/>
                <a:ea typeface="Gordita Bold"/>
                <a:cs typeface="Gordita Bold"/>
                <a:sym typeface="Gordita Bold"/>
              </a:rPr>
              <a:t>Time in PA intensity</a:t>
            </a:r>
          </a:p>
        </p:txBody>
      </p:sp>
      <p:sp>
        <p:nvSpPr>
          <p:cNvPr id="1033" name="TextBox 1033"/>
          <p:cNvSpPr txBox="1"/>
          <p:nvPr/>
        </p:nvSpPr>
        <p:spPr>
          <a:xfrm rot="-5400000">
            <a:off x="6820489" y="3537944"/>
            <a:ext cx="1983901" cy="229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843"/>
              </a:lnSpc>
              <a:spcBef>
                <a:spcPct val="0"/>
              </a:spcBef>
            </a:pPr>
            <a:r>
              <a:rPr lang="en-US" sz="1316" b="1">
                <a:solidFill>
                  <a:srgbClr val="000000"/>
                </a:solidFill>
                <a:latin typeface="Gordita Bold"/>
                <a:ea typeface="Gordita Bold"/>
                <a:cs typeface="Gordita Bold"/>
                <a:sym typeface="Gordita Bold"/>
              </a:rPr>
              <a:t>Time in PA types</a:t>
            </a:r>
          </a:p>
        </p:txBody>
      </p:sp>
      <p:sp>
        <p:nvSpPr>
          <p:cNvPr id="1034" name="TextBox 1034"/>
          <p:cNvSpPr txBox="1"/>
          <p:nvPr/>
        </p:nvSpPr>
        <p:spPr>
          <a:xfrm rot="-5400000">
            <a:off x="7040800" y="3543288"/>
            <a:ext cx="1983901" cy="229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843"/>
              </a:lnSpc>
              <a:spcBef>
                <a:spcPct val="0"/>
              </a:spcBef>
            </a:pPr>
            <a:r>
              <a:rPr lang="en-US" sz="1316" b="1">
                <a:solidFill>
                  <a:srgbClr val="000000"/>
                </a:solidFill>
                <a:latin typeface="Gordita Bold"/>
                <a:ea typeface="Gordita Bold"/>
                <a:cs typeface="Gordita Bold"/>
                <a:sym typeface="Gordita Bold"/>
              </a:rPr>
              <a:t>Gait Characteristics</a:t>
            </a:r>
          </a:p>
        </p:txBody>
      </p:sp>
      <p:sp>
        <p:nvSpPr>
          <p:cNvPr id="1035" name="TextBox 1035"/>
          <p:cNvSpPr txBox="1"/>
          <p:nvPr/>
        </p:nvSpPr>
        <p:spPr>
          <a:xfrm rot="-5400000">
            <a:off x="7308118" y="3532600"/>
            <a:ext cx="1983901" cy="229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843"/>
              </a:lnSpc>
              <a:spcBef>
                <a:spcPct val="0"/>
              </a:spcBef>
            </a:pPr>
            <a:r>
              <a:rPr lang="en-US" sz="1316" b="1">
                <a:solidFill>
                  <a:srgbClr val="000000"/>
                </a:solidFill>
                <a:latin typeface="Gordita Bold"/>
                <a:ea typeface="Gordita Bold"/>
                <a:cs typeface="Gordita Bold"/>
                <a:sym typeface="Gordita Bold"/>
              </a:rPr>
              <a:t>Step count</a:t>
            </a:r>
          </a:p>
        </p:txBody>
      </p:sp>
      <p:sp>
        <p:nvSpPr>
          <p:cNvPr id="1036" name="TextBox 1036"/>
          <p:cNvSpPr txBox="1"/>
          <p:nvPr/>
        </p:nvSpPr>
        <p:spPr>
          <a:xfrm rot="-5400000">
            <a:off x="7507526" y="3532600"/>
            <a:ext cx="1983901" cy="229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843"/>
              </a:lnSpc>
              <a:spcBef>
                <a:spcPct val="0"/>
              </a:spcBef>
            </a:pPr>
            <a:r>
              <a:rPr lang="en-US" sz="1316" b="1">
                <a:solidFill>
                  <a:srgbClr val="000000"/>
                </a:solidFill>
                <a:latin typeface="Gordita Bold"/>
                <a:ea typeface="Gordita Bold"/>
                <a:cs typeface="Gordita Bold"/>
                <a:sym typeface="Gordita Bold"/>
              </a:rPr>
              <a:t>Energy expenditure</a:t>
            </a:r>
          </a:p>
        </p:txBody>
      </p:sp>
      <p:sp>
        <p:nvSpPr>
          <p:cNvPr id="1037" name="TextBox 1037"/>
          <p:cNvSpPr txBox="1"/>
          <p:nvPr/>
        </p:nvSpPr>
        <p:spPr>
          <a:xfrm rot="-5400000">
            <a:off x="7773608" y="3532600"/>
            <a:ext cx="1983901" cy="229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843"/>
              </a:lnSpc>
              <a:spcBef>
                <a:spcPct val="0"/>
              </a:spcBef>
            </a:pPr>
            <a:r>
              <a:rPr lang="en-US" sz="1316" b="1">
                <a:solidFill>
                  <a:srgbClr val="000000"/>
                </a:solidFill>
                <a:latin typeface="Gordita Bold"/>
                <a:ea typeface="Gordita Bold"/>
                <a:cs typeface="Gordita Bold"/>
                <a:sym typeface="Gordita Bold"/>
              </a:rPr>
              <a:t>Time in PA intensity</a:t>
            </a:r>
          </a:p>
        </p:txBody>
      </p:sp>
      <p:sp>
        <p:nvSpPr>
          <p:cNvPr id="1038" name="TextBox 1038"/>
          <p:cNvSpPr txBox="1"/>
          <p:nvPr/>
        </p:nvSpPr>
        <p:spPr>
          <a:xfrm rot="-5400000">
            <a:off x="8039070" y="3532600"/>
            <a:ext cx="1983901" cy="229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843"/>
              </a:lnSpc>
              <a:spcBef>
                <a:spcPct val="0"/>
              </a:spcBef>
            </a:pPr>
            <a:r>
              <a:rPr lang="en-US" sz="1316" b="1">
                <a:solidFill>
                  <a:srgbClr val="000000"/>
                </a:solidFill>
                <a:latin typeface="Gordita Bold"/>
                <a:ea typeface="Gordita Bold"/>
                <a:cs typeface="Gordita Bold"/>
                <a:sym typeface="Gordita Bold"/>
              </a:rPr>
              <a:t>Time in PA types</a:t>
            </a:r>
          </a:p>
        </p:txBody>
      </p:sp>
      <p:sp>
        <p:nvSpPr>
          <p:cNvPr id="1039" name="TextBox 1039"/>
          <p:cNvSpPr txBox="1"/>
          <p:nvPr/>
        </p:nvSpPr>
        <p:spPr>
          <a:xfrm rot="-5400000">
            <a:off x="8249239" y="3537944"/>
            <a:ext cx="1983901" cy="229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843"/>
              </a:lnSpc>
              <a:spcBef>
                <a:spcPct val="0"/>
              </a:spcBef>
            </a:pPr>
            <a:r>
              <a:rPr lang="en-US" sz="1316" b="1">
                <a:solidFill>
                  <a:srgbClr val="000000"/>
                </a:solidFill>
                <a:latin typeface="Gordita Bold"/>
                <a:ea typeface="Gordita Bold"/>
                <a:cs typeface="Gordita Bold"/>
                <a:sym typeface="Gordita Bold"/>
              </a:rPr>
              <a:t>Gait Characteristics</a:t>
            </a:r>
          </a:p>
        </p:txBody>
      </p:sp>
      <p:sp>
        <p:nvSpPr>
          <p:cNvPr id="1040" name="TextBox 1040"/>
          <p:cNvSpPr txBox="1"/>
          <p:nvPr/>
        </p:nvSpPr>
        <p:spPr>
          <a:xfrm rot="-5400000">
            <a:off x="8478458" y="3527254"/>
            <a:ext cx="1983901" cy="229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843"/>
              </a:lnSpc>
              <a:spcBef>
                <a:spcPct val="0"/>
              </a:spcBef>
            </a:pPr>
            <a:r>
              <a:rPr lang="en-US" sz="1316" b="1">
                <a:solidFill>
                  <a:srgbClr val="000000"/>
                </a:solidFill>
                <a:latin typeface="Gordita Bold"/>
                <a:ea typeface="Gordita Bold"/>
                <a:cs typeface="Gordita Bold"/>
                <a:sym typeface="Gordita Bold"/>
              </a:rPr>
              <a:t>Step count</a:t>
            </a:r>
          </a:p>
        </p:txBody>
      </p:sp>
      <p:sp>
        <p:nvSpPr>
          <p:cNvPr id="1041" name="TextBox 1041"/>
          <p:cNvSpPr txBox="1"/>
          <p:nvPr/>
        </p:nvSpPr>
        <p:spPr>
          <a:xfrm rot="-5400000">
            <a:off x="8717200" y="3527254"/>
            <a:ext cx="1983901" cy="229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843"/>
              </a:lnSpc>
              <a:spcBef>
                <a:spcPct val="0"/>
              </a:spcBef>
            </a:pPr>
            <a:r>
              <a:rPr lang="en-US" sz="1316" b="1">
                <a:solidFill>
                  <a:srgbClr val="000000"/>
                </a:solidFill>
                <a:latin typeface="Gordita Bold"/>
                <a:ea typeface="Gordita Bold"/>
                <a:cs typeface="Gordita Bold"/>
                <a:sym typeface="Gordita Bold"/>
              </a:rPr>
              <a:t>Energy expenditure</a:t>
            </a:r>
          </a:p>
        </p:txBody>
      </p:sp>
      <p:sp>
        <p:nvSpPr>
          <p:cNvPr id="1042" name="TextBox 1042"/>
          <p:cNvSpPr txBox="1"/>
          <p:nvPr/>
        </p:nvSpPr>
        <p:spPr>
          <a:xfrm rot="-5400000">
            <a:off x="8964850" y="3527254"/>
            <a:ext cx="1983901" cy="229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843"/>
              </a:lnSpc>
              <a:spcBef>
                <a:spcPct val="0"/>
              </a:spcBef>
            </a:pPr>
            <a:r>
              <a:rPr lang="en-US" sz="1316" b="1">
                <a:solidFill>
                  <a:srgbClr val="000000"/>
                </a:solidFill>
                <a:latin typeface="Gordita Bold"/>
                <a:ea typeface="Gordita Bold"/>
                <a:cs typeface="Gordita Bold"/>
                <a:sym typeface="Gordita Bold"/>
              </a:rPr>
              <a:t>Time in PA intensity</a:t>
            </a:r>
          </a:p>
        </p:txBody>
      </p:sp>
      <p:sp>
        <p:nvSpPr>
          <p:cNvPr id="1043" name="TextBox 1043"/>
          <p:cNvSpPr txBox="1"/>
          <p:nvPr/>
        </p:nvSpPr>
        <p:spPr>
          <a:xfrm rot="-5400000">
            <a:off x="9211264" y="3527254"/>
            <a:ext cx="1983901" cy="229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843"/>
              </a:lnSpc>
              <a:spcBef>
                <a:spcPct val="0"/>
              </a:spcBef>
            </a:pPr>
            <a:r>
              <a:rPr lang="en-US" sz="1316" b="1">
                <a:solidFill>
                  <a:srgbClr val="000000"/>
                </a:solidFill>
                <a:latin typeface="Gordita Bold"/>
                <a:ea typeface="Gordita Bold"/>
                <a:cs typeface="Gordita Bold"/>
                <a:sym typeface="Gordita Bold"/>
              </a:rPr>
              <a:t>Time in PA types</a:t>
            </a:r>
          </a:p>
        </p:txBody>
      </p:sp>
      <p:sp>
        <p:nvSpPr>
          <p:cNvPr id="1044" name="TextBox 1044"/>
          <p:cNvSpPr txBox="1"/>
          <p:nvPr/>
        </p:nvSpPr>
        <p:spPr>
          <a:xfrm rot="-5400000">
            <a:off x="9421432" y="3532600"/>
            <a:ext cx="1983901" cy="229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843"/>
              </a:lnSpc>
              <a:spcBef>
                <a:spcPct val="0"/>
              </a:spcBef>
            </a:pPr>
            <a:r>
              <a:rPr lang="en-US" sz="1316" b="1">
                <a:solidFill>
                  <a:srgbClr val="000000"/>
                </a:solidFill>
                <a:latin typeface="Gordita Bold"/>
                <a:ea typeface="Gordita Bold"/>
                <a:cs typeface="Gordita Bold"/>
                <a:sym typeface="Gordita Bold"/>
              </a:rPr>
              <a:t>Gait Characteristics</a:t>
            </a:r>
          </a:p>
        </p:txBody>
      </p:sp>
      <p:sp>
        <p:nvSpPr>
          <p:cNvPr id="1045" name="TextBox 1045"/>
          <p:cNvSpPr txBox="1"/>
          <p:nvPr/>
        </p:nvSpPr>
        <p:spPr>
          <a:xfrm rot="-5400000">
            <a:off x="9679226" y="3521910"/>
            <a:ext cx="1983901" cy="229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843"/>
              </a:lnSpc>
              <a:spcBef>
                <a:spcPct val="0"/>
              </a:spcBef>
            </a:pPr>
            <a:r>
              <a:rPr lang="en-US" sz="1316" b="1">
                <a:solidFill>
                  <a:srgbClr val="000000"/>
                </a:solidFill>
                <a:latin typeface="Gordita Bold"/>
                <a:ea typeface="Gordita Bold"/>
                <a:cs typeface="Gordita Bold"/>
                <a:sym typeface="Gordita Bold"/>
              </a:rPr>
              <a:t>Step count</a:t>
            </a:r>
          </a:p>
        </p:txBody>
      </p:sp>
      <p:sp>
        <p:nvSpPr>
          <p:cNvPr id="1046" name="TextBox 1046"/>
          <p:cNvSpPr txBox="1"/>
          <p:nvPr/>
        </p:nvSpPr>
        <p:spPr>
          <a:xfrm rot="-5400000">
            <a:off x="9917350" y="3521910"/>
            <a:ext cx="1983901" cy="229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843"/>
              </a:lnSpc>
              <a:spcBef>
                <a:spcPct val="0"/>
              </a:spcBef>
            </a:pPr>
            <a:r>
              <a:rPr lang="en-US" sz="1316" b="1">
                <a:solidFill>
                  <a:srgbClr val="000000"/>
                </a:solidFill>
                <a:latin typeface="Gordita Bold"/>
                <a:ea typeface="Gordita Bold"/>
                <a:cs typeface="Gordita Bold"/>
                <a:sym typeface="Gordita Bold"/>
              </a:rPr>
              <a:t>Energy expenditure</a:t>
            </a:r>
          </a:p>
        </p:txBody>
      </p:sp>
      <p:sp>
        <p:nvSpPr>
          <p:cNvPr id="1047" name="TextBox 1047"/>
          <p:cNvSpPr txBox="1"/>
          <p:nvPr/>
        </p:nvSpPr>
        <p:spPr>
          <a:xfrm rot="-5400000">
            <a:off x="10174526" y="3521910"/>
            <a:ext cx="1983901" cy="229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843"/>
              </a:lnSpc>
              <a:spcBef>
                <a:spcPct val="0"/>
              </a:spcBef>
            </a:pPr>
            <a:r>
              <a:rPr lang="en-US" sz="1316" b="1">
                <a:solidFill>
                  <a:srgbClr val="000000"/>
                </a:solidFill>
                <a:latin typeface="Gordita Bold"/>
                <a:ea typeface="Gordita Bold"/>
                <a:cs typeface="Gordita Bold"/>
                <a:sym typeface="Gordita Bold"/>
              </a:rPr>
              <a:t>Time in PA intensity</a:t>
            </a:r>
          </a:p>
        </p:txBody>
      </p:sp>
      <p:sp>
        <p:nvSpPr>
          <p:cNvPr id="1048" name="TextBox 1048"/>
          <p:cNvSpPr txBox="1"/>
          <p:nvPr/>
        </p:nvSpPr>
        <p:spPr>
          <a:xfrm rot="-5400000">
            <a:off x="10403126" y="3521910"/>
            <a:ext cx="1983901" cy="229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843"/>
              </a:lnSpc>
              <a:spcBef>
                <a:spcPct val="0"/>
              </a:spcBef>
            </a:pPr>
            <a:r>
              <a:rPr lang="en-US" sz="1316" b="1">
                <a:solidFill>
                  <a:srgbClr val="000000"/>
                </a:solidFill>
                <a:latin typeface="Gordita Bold"/>
                <a:ea typeface="Gordita Bold"/>
                <a:cs typeface="Gordita Bold"/>
                <a:sym typeface="Gordita Bold"/>
              </a:rPr>
              <a:t>Time in PA types</a:t>
            </a:r>
          </a:p>
        </p:txBody>
      </p:sp>
      <p:sp>
        <p:nvSpPr>
          <p:cNvPr id="1049" name="TextBox 1049"/>
          <p:cNvSpPr txBox="1"/>
          <p:nvPr/>
        </p:nvSpPr>
        <p:spPr>
          <a:xfrm rot="-5400000">
            <a:off x="10593626" y="3527254"/>
            <a:ext cx="1983901" cy="229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843"/>
              </a:lnSpc>
              <a:spcBef>
                <a:spcPct val="0"/>
              </a:spcBef>
            </a:pPr>
            <a:r>
              <a:rPr lang="en-US" sz="1316" b="1">
                <a:solidFill>
                  <a:srgbClr val="000000"/>
                </a:solidFill>
                <a:latin typeface="Gordita Bold"/>
                <a:ea typeface="Gordita Bold"/>
                <a:cs typeface="Gordita Bold"/>
                <a:sym typeface="Gordita Bold"/>
              </a:rPr>
              <a:t>Gait Characteristics</a:t>
            </a:r>
          </a:p>
        </p:txBody>
      </p:sp>
      <p:sp>
        <p:nvSpPr>
          <p:cNvPr id="1050" name="TextBox 1050"/>
          <p:cNvSpPr txBox="1"/>
          <p:nvPr/>
        </p:nvSpPr>
        <p:spPr>
          <a:xfrm rot="-5400000">
            <a:off x="10879376" y="3516564"/>
            <a:ext cx="1983901" cy="229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843"/>
              </a:lnSpc>
              <a:spcBef>
                <a:spcPct val="0"/>
              </a:spcBef>
            </a:pPr>
            <a:r>
              <a:rPr lang="en-US" sz="1316" b="1">
                <a:solidFill>
                  <a:srgbClr val="000000"/>
                </a:solidFill>
                <a:latin typeface="Gordita Bold"/>
                <a:ea typeface="Gordita Bold"/>
                <a:cs typeface="Gordita Bold"/>
                <a:sym typeface="Gordita Bold"/>
              </a:rPr>
              <a:t>Step count</a:t>
            </a:r>
          </a:p>
        </p:txBody>
      </p:sp>
      <p:sp>
        <p:nvSpPr>
          <p:cNvPr id="1051" name="TextBox 1051"/>
          <p:cNvSpPr txBox="1"/>
          <p:nvPr/>
        </p:nvSpPr>
        <p:spPr>
          <a:xfrm rot="-5400000">
            <a:off x="11127026" y="3516564"/>
            <a:ext cx="1983901" cy="229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843"/>
              </a:lnSpc>
              <a:spcBef>
                <a:spcPct val="0"/>
              </a:spcBef>
            </a:pPr>
            <a:r>
              <a:rPr lang="en-US" sz="1316" b="1">
                <a:solidFill>
                  <a:srgbClr val="000000"/>
                </a:solidFill>
                <a:latin typeface="Gordita Bold"/>
                <a:ea typeface="Gordita Bold"/>
                <a:cs typeface="Gordita Bold"/>
                <a:sym typeface="Gordita Bold"/>
              </a:rPr>
              <a:t>Energy expenditure</a:t>
            </a:r>
          </a:p>
        </p:txBody>
      </p:sp>
      <p:sp>
        <p:nvSpPr>
          <p:cNvPr id="1052" name="TextBox 1052"/>
          <p:cNvSpPr txBox="1"/>
          <p:nvPr/>
        </p:nvSpPr>
        <p:spPr>
          <a:xfrm rot="-5400000">
            <a:off x="11355008" y="3516564"/>
            <a:ext cx="1983901" cy="229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843"/>
              </a:lnSpc>
              <a:spcBef>
                <a:spcPct val="0"/>
              </a:spcBef>
            </a:pPr>
            <a:r>
              <a:rPr lang="en-US" sz="1316" b="1">
                <a:solidFill>
                  <a:srgbClr val="000000"/>
                </a:solidFill>
                <a:latin typeface="Gordita Bold"/>
                <a:ea typeface="Gordita Bold"/>
                <a:cs typeface="Gordita Bold"/>
                <a:sym typeface="Gordita Bold"/>
              </a:rPr>
              <a:t>Time in PA intensity</a:t>
            </a:r>
          </a:p>
        </p:txBody>
      </p:sp>
      <p:sp>
        <p:nvSpPr>
          <p:cNvPr id="1053" name="TextBox 1053"/>
          <p:cNvSpPr txBox="1"/>
          <p:nvPr/>
        </p:nvSpPr>
        <p:spPr>
          <a:xfrm rot="-5400000">
            <a:off x="11574700" y="3516564"/>
            <a:ext cx="1983901" cy="229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843"/>
              </a:lnSpc>
              <a:spcBef>
                <a:spcPct val="0"/>
              </a:spcBef>
            </a:pPr>
            <a:r>
              <a:rPr lang="en-US" sz="1316" b="1">
                <a:solidFill>
                  <a:srgbClr val="000000"/>
                </a:solidFill>
                <a:latin typeface="Gordita Bold"/>
                <a:ea typeface="Gordita Bold"/>
                <a:cs typeface="Gordita Bold"/>
                <a:sym typeface="Gordita Bold"/>
              </a:rPr>
              <a:t>Time in PA types</a:t>
            </a:r>
          </a:p>
        </p:txBody>
      </p:sp>
      <p:sp>
        <p:nvSpPr>
          <p:cNvPr id="1054" name="TextBox 1054"/>
          <p:cNvSpPr txBox="1"/>
          <p:nvPr/>
        </p:nvSpPr>
        <p:spPr>
          <a:xfrm rot="-5400000">
            <a:off x="11793776" y="3521910"/>
            <a:ext cx="1983901" cy="229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843"/>
              </a:lnSpc>
              <a:spcBef>
                <a:spcPct val="0"/>
              </a:spcBef>
            </a:pPr>
            <a:r>
              <a:rPr lang="en-US" sz="1316" b="1">
                <a:solidFill>
                  <a:srgbClr val="000000"/>
                </a:solidFill>
                <a:latin typeface="Gordita Bold"/>
                <a:ea typeface="Gordita Bold"/>
                <a:cs typeface="Gordita Bold"/>
                <a:sym typeface="Gordita Bold"/>
              </a:rPr>
              <a:t>Gait Characteristics</a:t>
            </a:r>
          </a:p>
        </p:txBody>
      </p:sp>
      <p:sp>
        <p:nvSpPr>
          <p:cNvPr id="1055" name="TextBox 1055"/>
          <p:cNvSpPr txBox="1"/>
          <p:nvPr/>
        </p:nvSpPr>
        <p:spPr>
          <a:xfrm rot="-5400000">
            <a:off x="12070000" y="3511220"/>
            <a:ext cx="1983901" cy="229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843"/>
              </a:lnSpc>
              <a:spcBef>
                <a:spcPct val="0"/>
              </a:spcBef>
            </a:pPr>
            <a:r>
              <a:rPr lang="en-US" sz="1316" b="1">
                <a:solidFill>
                  <a:srgbClr val="000000"/>
                </a:solidFill>
                <a:latin typeface="Gordita Bold"/>
                <a:ea typeface="Gordita Bold"/>
                <a:cs typeface="Gordita Bold"/>
                <a:sym typeface="Gordita Bold"/>
              </a:rPr>
              <a:t>Step count</a:t>
            </a:r>
          </a:p>
        </p:txBody>
      </p:sp>
      <p:sp>
        <p:nvSpPr>
          <p:cNvPr id="1056" name="TextBox 1056"/>
          <p:cNvSpPr txBox="1"/>
          <p:nvPr/>
        </p:nvSpPr>
        <p:spPr>
          <a:xfrm rot="-5400000">
            <a:off x="12298600" y="3511220"/>
            <a:ext cx="1983901" cy="229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843"/>
              </a:lnSpc>
              <a:spcBef>
                <a:spcPct val="0"/>
              </a:spcBef>
            </a:pPr>
            <a:r>
              <a:rPr lang="en-US" sz="1316" b="1">
                <a:solidFill>
                  <a:srgbClr val="000000"/>
                </a:solidFill>
                <a:latin typeface="Gordita Bold"/>
                <a:ea typeface="Gordita Bold"/>
                <a:cs typeface="Gordita Bold"/>
                <a:sym typeface="Gordita Bold"/>
              </a:rPr>
              <a:t>Energy expenditure</a:t>
            </a:r>
          </a:p>
        </p:txBody>
      </p:sp>
      <p:sp>
        <p:nvSpPr>
          <p:cNvPr id="1057" name="TextBox 1057"/>
          <p:cNvSpPr txBox="1"/>
          <p:nvPr/>
        </p:nvSpPr>
        <p:spPr>
          <a:xfrm rot="-5400000">
            <a:off x="12517676" y="3511220"/>
            <a:ext cx="1983901" cy="229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843"/>
              </a:lnSpc>
              <a:spcBef>
                <a:spcPct val="0"/>
              </a:spcBef>
            </a:pPr>
            <a:r>
              <a:rPr lang="en-US" sz="1316" b="1">
                <a:solidFill>
                  <a:srgbClr val="000000"/>
                </a:solidFill>
                <a:latin typeface="Gordita Bold"/>
                <a:ea typeface="Gordita Bold"/>
                <a:cs typeface="Gordita Bold"/>
                <a:sym typeface="Gordita Bold"/>
              </a:rPr>
              <a:t>Time in PA intensity</a:t>
            </a:r>
          </a:p>
        </p:txBody>
      </p:sp>
      <p:sp>
        <p:nvSpPr>
          <p:cNvPr id="1058" name="TextBox 1058"/>
          <p:cNvSpPr txBox="1"/>
          <p:nvPr/>
        </p:nvSpPr>
        <p:spPr>
          <a:xfrm rot="-5400000">
            <a:off x="12746276" y="3511220"/>
            <a:ext cx="1983901" cy="229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843"/>
              </a:lnSpc>
              <a:spcBef>
                <a:spcPct val="0"/>
              </a:spcBef>
            </a:pPr>
            <a:r>
              <a:rPr lang="en-US" sz="1316" b="1">
                <a:solidFill>
                  <a:srgbClr val="000000"/>
                </a:solidFill>
                <a:latin typeface="Gordita Bold"/>
                <a:ea typeface="Gordita Bold"/>
                <a:cs typeface="Gordita Bold"/>
                <a:sym typeface="Gordita Bold"/>
              </a:rPr>
              <a:t>Time in PA types</a:t>
            </a:r>
          </a:p>
        </p:txBody>
      </p:sp>
      <p:sp>
        <p:nvSpPr>
          <p:cNvPr id="1059" name="TextBox 1059"/>
          <p:cNvSpPr txBox="1"/>
          <p:nvPr/>
        </p:nvSpPr>
        <p:spPr>
          <a:xfrm rot="-5400000">
            <a:off x="12984400" y="3516564"/>
            <a:ext cx="1983901" cy="229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843"/>
              </a:lnSpc>
              <a:spcBef>
                <a:spcPct val="0"/>
              </a:spcBef>
            </a:pPr>
            <a:r>
              <a:rPr lang="en-US" sz="1316" b="1">
                <a:solidFill>
                  <a:srgbClr val="000000"/>
                </a:solidFill>
                <a:latin typeface="Gordita Bold"/>
                <a:ea typeface="Gordita Bold"/>
                <a:cs typeface="Gordita Bold"/>
                <a:sym typeface="Gordita Bold"/>
              </a:rPr>
              <a:t>Gait Characteristics</a:t>
            </a:r>
          </a:p>
        </p:txBody>
      </p:sp>
      <p:sp>
        <p:nvSpPr>
          <p:cNvPr id="1060" name="TextBox 1060"/>
          <p:cNvSpPr txBox="1"/>
          <p:nvPr/>
        </p:nvSpPr>
        <p:spPr>
          <a:xfrm rot="-5400000">
            <a:off x="13221908" y="3505874"/>
            <a:ext cx="1983901" cy="229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843"/>
              </a:lnSpc>
              <a:spcBef>
                <a:spcPct val="0"/>
              </a:spcBef>
            </a:pPr>
            <a:r>
              <a:rPr lang="en-US" sz="1316" b="1">
                <a:solidFill>
                  <a:srgbClr val="000000"/>
                </a:solidFill>
                <a:latin typeface="Gordita Bold"/>
                <a:ea typeface="Gordita Bold"/>
                <a:cs typeface="Gordita Bold"/>
                <a:sym typeface="Gordita Bold"/>
              </a:rPr>
              <a:t>Step count</a:t>
            </a:r>
          </a:p>
        </p:txBody>
      </p:sp>
      <p:sp>
        <p:nvSpPr>
          <p:cNvPr id="1061" name="TextBox 1061"/>
          <p:cNvSpPr txBox="1"/>
          <p:nvPr/>
        </p:nvSpPr>
        <p:spPr>
          <a:xfrm rot="-5400000">
            <a:off x="13451126" y="3505874"/>
            <a:ext cx="1983901" cy="229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843"/>
              </a:lnSpc>
              <a:spcBef>
                <a:spcPct val="0"/>
              </a:spcBef>
            </a:pPr>
            <a:r>
              <a:rPr lang="en-US" sz="1316" b="1">
                <a:solidFill>
                  <a:srgbClr val="000000"/>
                </a:solidFill>
                <a:latin typeface="Gordita Bold"/>
                <a:ea typeface="Gordita Bold"/>
                <a:cs typeface="Gordita Bold"/>
                <a:sym typeface="Gordita Bold"/>
              </a:rPr>
              <a:t>Energy expenditure</a:t>
            </a:r>
          </a:p>
        </p:txBody>
      </p:sp>
      <p:sp>
        <p:nvSpPr>
          <p:cNvPr id="1062" name="TextBox 1062"/>
          <p:cNvSpPr txBox="1"/>
          <p:nvPr/>
        </p:nvSpPr>
        <p:spPr>
          <a:xfrm rot="-5400000">
            <a:off x="13698776" y="3505874"/>
            <a:ext cx="1983901" cy="229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843"/>
              </a:lnSpc>
              <a:spcBef>
                <a:spcPct val="0"/>
              </a:spcBef>
            </a:pPr>
            <a:r>
              <a:rPr lang="en-US" sz="1316" b="1">
                <a:solidFill>
                  <a:srgbClr val="000000"/>
                </a:solidFill>
                <a:latin typeface="Gordita Bold"/>
                <a:ea typeface="Gordita Bold"/>
                <a:cs typeface="Gordita Bold"/>
                <a:sym typeface="Gordita Bold"/>
              </a:rPr>
              <a:t>Time in PA intensity</a:t>
            </a:r>
          </a:p>
        </p:txBody>
      </p:sp>
      <p:sp>
        <p:nvSpPr>
          <p:cNvPr id="1063" name="TextBox 1063"/>
          <p:cNvSpPr txBox="1"/>
          <p:nvPr/>
        </p:nvSpPr>
        <p:spPr>
          <a:xfrm rot="-5400000">
            <a:off x="13926138" y="3505874"/>
            <a:ext cx="1983901" cy="229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843"/>
              </a:lnSpc>
              <a:spcBef>
                <a:spcPct val="0"/>
              </a:spcBef>
            </a:pPr>
            <a:r>
              <a:rPr lang="en-US" sz="1316" b="1">
                <a:solidFill>
                  <a:srgbClr val="000000"/>
                </a:solidFill>
                <a:latin typeface="Gordita Bold"/>
                <a:ea typeface="Gordita Bold"/>
                <a:cs typeface="Gordita Bold"/>
                <a:sym typeface="Gordita Bold"/>
              </a:rPr>
              <a:t>Time in PA types</a:t>
            </a:r>
          </a:p>
        </p:txBody>
      </p:sp>
      <p:sp>
        <p:nvSpPr>
          <p:cNvPr id="1064" name="TextBox 1064"/>
          <p:cNvSpPr txBox="1"/>
          <p:nvPr/>
        </p:nvSpPr>
        <p:spPr>
          <a:xfrm rot="-5400000">
            <a:off x="14155358" y="3511220"/>
            <a:ext cx="1983901" cy="229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843"/>
              </a:lnSpc>
              <a:spcBef>
                <a:spcPct val="0"/>
              </a:spcBef>
            </a:pPr>
            <a:r>
              <a:rPr lang="en-US" sz="1316" b="1">
                <a:solidFill>
                  <a:srgbClr val="000000"/>
                </a:solidFill>
                <a:latin typeface="Gordita Bold"/>
                <a:ea typeface="Gordita Bold"/>
                <a:cs typeface="Gordita Bold"/>
                <a:sym typeface="Gordita Bold"/>
              </a:rPr>
              <a:t>Gait Characteristics</a:t>
            </a:r>
          </a:p>
        </p:txBody>
      </p:sp>
      <p:sp>
        <p:nvSpPr>
          <p:cNvPr id="1065" name="TextBox 1065"/>
          <p:cNvSpPr txBox="1"/>
          <p:nvPr/>
        </p:nvSpPr>
        <p:spPr>
          <a:xfrm rot="-5400000">
            <a:off x="14432200" y="3500530"/>
            <a:ext cx="1983901" cy="229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843"/>
              </a:lnSpc>
              <a:spcBef>
                <a:spcPct val="0"/>
              </a:spcBef>
            </a:pPr>
            <a:r>
              <a:rPr lang="en-US" sz="1316" b="1">
                <a:solidFill>
                  <a:srgbClr val="000000"/>
                </a:solidFill>
                <a:latin typeface="Gordita Bold"/>
                <a:ea typeface="Gordita Bold"/>
                <a:cs typeface="Gordita Bold"/>
                <a:sym typeface="Gordita Bold"/>
              </a:rPr>
              <a:t>Step count</a:t>
            </a:r>
          </a:p>
        </p:txBody>
      </p:sp>
      <p:sp>
        <p:nvSpPr>
          <p:cNvPr id="1066" name="TextBox 1066"/>
          <p:cNvSpPr txBox="1"/>
          <p:nvPr/>
        </p:nvSpPr>
        <p:spPr>
          <a:xfrm rot="-5400000">
            <a:off x="14670326" y="3500530"/>
            <a:ext cx="1983901" cy="229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843"/>
              </a:lnSpc>
              <a:spcBef>
                <a:spcPct val="0"/>
              </a:spcBef>
            </a:pPr>
            <a:r>
              <a:rPr lang="en-US" sz="1316" b="1">
                <a:solidFill>
                  <a:srgbClr val="000000"/>
                </a:solidFill>
                <a:latin typeface="Gordita Bold"/>
                <a:ea typeface="Gordita Bold"/>
                <a:cs typeface="Gordita Bold"/>
                <a:sym typeface="Gordita Bold"/>
              </a:rPr>
              <a:t>Energy expenditure</a:t>
            </a:r>
          </a:p>
        </p:txBody>
      </p:sp>
      <p:sp>
        <p:nvSpPr>
          <p:cNvPr id="1067" name="TextBox 1067"/>
          <p:cNvSpPr txBox="1"/>
          <p:nvPr/>
        </p:nvSpPr>
        <p:spPr>
          <a:xfrm rot="-5400000">
            <a:off x="14898926" y="3500530"/>
            <a:ext cx="1983901" cy="229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843"/>
              </a:lnSpc>
              <a:spcBef>
                <a:spcPct val="0"/>
              </a:spcBef>
            </a:pPr>
            <a:r>
              <a:rPr lang="en-US" sz="1316" b="1">
                <a:solidFill>
                  <a:srgbClr val="000000"/>
                </a:solidFill>
                <a:latin typeface="Gordita Bold"/>
                <a:ea typeface="Gordita Bold"/>
                <a:cs typeface="Gordita Bold"/>
                <a:sym typeface="Gordita Bold"/>
              </a:rPr>
              <a:t>Time in PA intensity</a:t>
            </a:r>
          </a:p>
        </p:txBody>
      </p:sp>
      <p:sp>
        <p:nvSpPr>
          <p:cNvPr id="1068" name="TextBox 1068"/>
          <p:cNvSpPr txBox="1"/>
          <p:nvPr/>
        </p:nvSpPr>
        <p:spPr>
          <a:xfrm rot="-5400000">
            <a:off x="15127526" y="3500530"/>
            <a:ext cx="1983901" cy="229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843"/>
              </a:lnSpc>
              <a:spcBef>
                <a:spcPct val="0"/>
              </a:spcBef>
            </a:pPr>
            <a:r>
              <a:rPr lang="en-US" sz="1316" b="1">
                <a:solidFill>
                  <a:srgbClr val="000000"/>
                </a:solidFill>
                <a:latin typeface="Gordita Bold"/>
                <a:ea typeface="Gordita Bold"/>
                <a:cs typeface="Gordita Bold"/>
                <a:sym typeface="Gordita Bold"/>
              </a:rPr>
              <a:t>Time in PA types</a:t>
            </a:r>
          </a:p>
        </p:txBody>
      </p:sp>
      <p:sp>
        <p:nvSpPr>
          <p:cNvPr id="1069" name="TextBox 1069"/>
          <p:cNvSpPr txBox="1"/>
          <p:nvPr/>
        </p:nvSpPr>
        <p:spPr>
          <a:xfrm rot="-5400000">
            <a:off x="15375176" y="3505874"/>
            <a:ext cx="1983901" cy="229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843"/>
              </a:lnSpc>
              <a:spcBef>
                <a:spcPct val="0"/>
              </a:spcBef>
            </a:pPr>
            <a:r>
              <a:rPr lang="en-US" sz="1316" b="1">
                <a:solidFill>
                  <a:srgbClr val="000000"/>
                </a:solidFill>
                <a:latin typeface="Gordita Bold"/>
                <a:ea typeface="Gordita Bold"/>
                <a:cs typeface="Gordita Bold"/>
                <a:sym typeface="Gordita Bold"/>
              </a:rPr>
              <a:t>Gait Characteristics</a:t>
            </a:r>
          </a:p>
        </p:txBody>
      </p:sp>
      <p:sp>
        <p:nvSpPr>
          <p:cNvPr id="1070" name="TextBox 1070"/>
          <p:cNvSpPr txBox="1"/>
          <p:nvPr/>
        </p:nvSpPr>
        <p:spPr>
          <a:xfrm rot="-5400000">
            <a:off x="15674120" y="3495186"/>
            <a:ext cx="1983901" cy="229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843"/>
              </a:lnSpc>
              <a:spcBef>
                <a:spcPct val="0"/>
              </a:spcBef>
            </a:pPr>
            <a:r>
              <a:rPr lang="en-US" sz="1316" b="1">
                <a:solidFill>
                  <a:srgbClr val="000000"/>
                </a:solidFill>
                <a:latin typeface="Gordita Bold"/>
                <a:ea typeface="Gordita Bold"/>
                <a:cs typeface="Gordita Bold"/>
                <a:sym typeface="Gordita Bold"/>
              </a:rPr>
              <a:t>Step count</a:t>
            </a:r>
          </a:p>
        </p:txBody>
      </p:sp>
      <p:sp>
        <p:nvSpPr>
          <p:cNvPr id="1071" name="TextBox 1071"/>
          <p:cNvSpPr txBox="1"/>
          <p:nvPr/>
        </p:nvSpPr>
        <p:spPr>
          <a:xfrm rot="-5400000">
            <a:off x="15916864" y="3495186"/>
            <a:ext cx="1983901" cy="229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843"/>
              </a:lnSpc>
              <a:spcBef>
                <a:spcPct val="0"/>
              </a:spcBef>
            </a:pPr>
            <a:r>
              <a:rPr lang="en-US" sz="1316" b="1">
                <a:solidFill>
                  <a:srgbClr val="000000"/>
                </a:solidFill>
                <a:latin typeface="Gordita Bold"/>
                <a:ea typeface="Gordita Bold"/>
                <a:cs typeface="Gordita Bold"/>
                <a:sym typeface="Gordita Bold"/>
              </a:rPr>
              <a:t>Energy expenditure</a:t>
            </a:r>
          </a:p>
        </p:txBody>
      </p:sp>
      <p:sp>
        <p:nvSpPr>
          <p:cNvPr id="1072" name="TextBox 1072"/>
          <p:cNvSpPr txBox="1"/>
          <p:nvPr/>
        </p:nvSpPr>
        <p:spPr>
          <a:xfrm rot="-5400000">
            <a:off x="16174658" y="3495186"/>
            <a:ext cx="1983901" cy="229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843"/>
              </a:lnSpc>
              <a:spcBef>
                <a:spcPct val="0"/>
              </a:spcBef>
            </a:pPr>
            <a:r>
              <a:rPr lang="en-US" sz="1316" b="1">
                <a:solidFill>
                  <a:srgbClr val="000000"/>
                </a:solidFill>
                <a:latin typeface="Gordita Bold"/>
                <a:ea typeface="Gordita Bold"/>
                <a:cs typeface="Gordita Bold"/>
                <a:sym typeface="Gordita Bold"/>
              </a:rPr>
              <a:t>Time in PA intensity</a:t>
            </a:r>
          </a:p>
        </p:txBody>
      </p:sp>
      <p:sp>
        <p:nvSpPr>
          <p:cNvPr id="1073" name="TextBox 1073"/>
          <p:cNvSpPr txBox="1"/>
          <p:nvPr/>
        </p:nvSpPr>
        <p:spPr>
          <a:xfrm rot="-5400000">
            <a:off x="16412164" y="3495186"/>
            <a:ext cx="1983901" cy="229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843"/>
              </a:lnSpc>
              <a:spcBef>
                <a:spcPct val="0"/>
              </a:spcBef>
            </a:pPr>
            <a:r>
              <a:rPr lang="en-US" sz="1316" b="1">
                <a:solidFill>
                  <a:srgbClr val="000000"/>
                </a:solidFill>
                <a:latin typeface="Gordita Bold"/>
                <a:ea typeface="Gordita Bold"/>
                <a:cs typeface="Gordita Bold"/>
                <a:sym typeface="Gordita Bold"/>
              </a:rPr>
              <a:t>Time in PA types</a:t>
            </a:r>
          </a:p>
        </p:txBody>
      </p:sp>
      <p:sp>
        <p:nvSpPr>
          <p:cNvPr id="1074" name="TextBox 1074"/>
          <p:cNvSpPr txBox="1"/>
          <p:nvPr/>
        </p:nvSpPr>
        <p:spPr>
          <a:xfrm rot="-5400000">
            <a:off x="16593758" y="3500530"/>
            <a:ext cx="1983901" cy="229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843"/>
              </a:lnSpc>
              <a:spcBef>
                <a:spcPct val="0"/>
              </a:spcBef>
            </a:pPr>
            <a:r>
              <a:rPr lang="en-US" sz="1316" b="1">
                <a:solidFill>
                  <a:srgbClr val="000000"/>
                </a:solidFill>
                <a:latin typeface="Gordita Bold"/>
                <a:ea typeface="Gordita Bold"/>
                <a:cs typeface="Gordita Bold"/>
                <a:sym typeface="Gordita Bold"/>
              </a:rPr>
              <a:t>Gait Characteristics</a:t>
            </a:r>
          </a:p>
        </p:txBody>
      </p:sp>
      <p:grpSp>
        <p:nvGrpSpPr>
          <p:cNvPr id="1075" name="Group 1075"/>
          <p:cNvGrpSpPr/>
          <p:nvPr/>
        </p:nvGrpSpPr>
        <p:grpSpPr>
          <a:xfrm>
            <a:off x="327335" y="8183998"/>
            <a:ext cx="190500" cy="190500"/>
            <a:chOff x="0" y="0"/>
            <a:chExt cx="50173" cy="50173"/>
          </a:xfrm>
        </p:grpSpPr>
        <p:sp>
          <p:nvSpPr>
            <p:cNvPr id="1076" name="Freeform 1076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00BF15"/>
            </a:solidFill>
            <a:ln w="38100" cap="sq">
              <a:solidFill>
                <a:srgbClr val="00BF15"/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077" name="TextBox 1077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78" name="TextBox 1078"/>
          <p:cNvSpPr txBox="1"/>
          <p:nvPr/>
        </p:nvSpPr>
        <p:spPr>
          <a:xfrm>
            <a:off x="702620" y="8140981"/>
            <a:ext cx="3098492" cy="229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843"/>
              </a:lnSpc>
              <a:spcBef>
                <a:spcPct val="0"/>
              </a:spcBef>
            </a:pPr>
            <a:r>
              <a:rPr lang="en-US" sz="1316" b="1">
                <a:solidFill>
                  <a:srgbClr val="000000"/>
                </a:solidFill>
                <a:latin typeface="Gordita Bold"/>
                <a:ea typeface="Gordita Bold"/>
                <a:cs typeface="Gordita Bold"/>
                <a:sym typeface="Gordita Bold"/>
              </a:rPr>
              <a:t>High/Mod Sufficient</a:t>
            </a:r>
          </a:p>
        </p:txBody>
      </p:sp>
      <p:grpSp>
        <p:nvGrpSpPr>
          <p:cNvPr id="1079" name="Group 1079"/>
          <p:cNvGrpSpPr/>
          <p:nvPr/>
        </p:nvGrpSpPr>
        <p:grpSpPr>
          <a:xfrm>
            <a:off x="337975" y="8952022"/>
            <a:ext cx="190500" cy="190500"/>
            <a:chOff x="0" y="0"/>
            <a:chExt cx="50173" cy="50173"/>
          </a:xfrm>
        </p:grpSpPr>
        <p:sp>
          <p:nvSpPr>
            <p:cNvPr id="1080" name="Freeform 1080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EA0000">
                <a:alpha val="98824"/>
              </a:srgbClr>
            </a:solidFill>
            <a:ln w="38100" cap="sq">
              <a:solidFill>
                <a:srgbClr val="EA0000">
                  <a:alpha val="98824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081" name="TextBox 1081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82" name="TextBox 1082"/>
          <p:cNvSpPr txBox="1"/>
          <p:nvPr/>
        </p:nvSpPr>
        <p:spPr>
          <a:xfrm>
            <a:off x="705086" y="8931563"/>
            <a:ext cx="6811273" cy="229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843"/>
              </a:lnSpc>
              <a:spcBef>
                <a:spcPct val="0"/>
              </a:spcBef>
            </a:pPr>
            <a:r>
              <a:rPr lang="en-US" sz="1316" b="1">
                <a:solidFill>
                  <a:srgbClr val="000000"/>
                </a:solidFill>
                <a:latin typeface="Gordita Bold"/>
                <a:ea typeface="Gordita Bold"/>
                <a:cs typeface="Gordita Bold"/>
                <a:sym typeface="Gordita Bold"/>
              </a:rPr>
              <a:t>High/Mod Insufficient</a:t>
            </a:r>
          </a:p>
        </p:txBody>
      </p:sp>
      <p:grpSp>
        <p:nvGrpSpPr>
          <p:cNvPr id="1083" name="Group 1083"/>
          <p:cNvGrpSpPr/>
          <p:nvPr/>
        </p:nvGrpSpPr>
        <p:grpSpPr>
          <a:xfrm>
            <a:off x="327335" y="8506594"/>
            <a:ext cx="190500" cy="190500"/>
            <a:chOff x="0" y="0"/>
            <a:chExt cx="50173" cy="50173"/>
          </a:xfrm>
        </p:grpSpPr>
        <p:sp>
          <p:nvSpPr>
            <p:cNvPr id="1084" name="Freeform 1084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89FF00"/>
            </a:solidFill>
            <a:ln w="38100" cap="sq">
              <a:solidFill>
                <a:srgbClr val="89FF00"/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085" name="TextBox 1085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86" name="Group 1086"/>
          <p:cNvGrpSpPr/>
          <p:nvPr/>
        </p:nvGrpSpPr>
        <p:grpSpPr>
          <a:xfrm>
            <a:off x="327335" y="9313181"/>
            <a:ext cx="190500" cy="190500"/>
            <a:chOff x="0" y="0"/>
            <a:chExt cx="50173" cy="50173"/>
          </a:xfrm>
        </p:grpSpPr>
        <p:sp>
          <p:nvSpPr>
            <p:cNvPr id="1087" name="Freeform 1087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FA3A2F">
                <a:alpha val="31765"/>
              </a:srgbClr>
            </a:solidFill>
            <a:ln w="38100" cap="sq">
              <a:solidFill>
                <a:srgbClr val="FA3A2F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088" name="TextBox 1088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89" name="TextBox 1089"/>
          <p:cNvSpPr txBox="1"/>
          <p:nvPr/>
        </p:nvSpPr>
        <p:spPr>
          <a:xfrm>
            <a:off x="694446" y="9292722"/>
            <a:ext cx="6811273" cy="229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843"/>
              </a:lnSpc>
              <a:spcBef>
                <a:spcPct val="0"/>
              </a:spcBef>
            </a:pPr>
            <a:r>
              <a:rPr lang="en-US" sz="1316" b="1">
                <a:solidFill>
                  <a:srgbClr val="000000"/>
                </a:solidFill>
                <a:latin typeface="Gordita Bold"/>
                <a:ea typeface="Gordita Bold"/>
                <a:cs typeface="Gordita Bold"/>
                <a:sym typeface="Gordita Bold"/>
              </a:rPr>
              <a:t>Low/ VeryLow Insufficient</a:t>
            </a:r>
          </a:p>
        </p:txBody>
      </p:sp>
      <p:grpSp>
        <p:nvGrpSpPr>
          <p:cNvPr id="1090" name="Group 1090"/>
          <p:cNvGrpSpPr/>
          <p:nvPr/>
        </p:nvGrpSpPr>
        <p:grpSpPr>
          <a:xfrm>
            <a:off x="348615" y="9717082"/>
            <a:ext cx="190500" cy="190500"/>
            <a:chOff x="0" y="0"/>
            <a:chExt cx="50173" cy="50173"/>
          </a:xfrm>
        </p:grpSpPr>
        <p:sp>
          <p:nvSpPr>
            <p:cNvPr id="1091" name="Freeform 1091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98824"/>
              </a:srgbClr>
            </a:solidFill>
            <a:ln w="38100" cap="sq">
              <a:solidFill>
                <a:srgbClr val="262D40">
                  <a:alpha val="98824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092" name="TextBox 1092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93" name="TextBox 1093"/>
          <p:cNvSpPr txBox="1"/>
          <p:nvPr/>
        </p:nvSpPr>
        <p:spPr>
          <a:xfrm>
            <a:off x="715726" y="9696622"/>
            <a:ext cx="6811273" cy="229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843"/>
              </a:lnSpc>
              <a:spcBef>
                <a:spcPct val="0"/>
              </a:spcBef>
            </a:pPr>
            <a:r>
              <a:rPr lang="en-US" sz="1316" b="1">
                <a:solidFill>
                  <a:srgbClr val="000000"/>
                </a:solidFill>
                <a:latin typeface="Gordita Bold"/>
                <a:ea typeface="Gordita Bold"/>
                <a:cs typeface="Gordita Bold"/>
                <a:sym typeface="Gordita Bold"/>
              </a:rPr>
              <a:t>Not rated /could not be determined due to lack of sufficient information</a:t>
            </a:r>
          </a:p>
        </p:txBody>
      </p:sp>
      <p:grpSp>
        <p:nvGrpSpPr>
          <p:cNvPr id="1094" name="Group 1094"/>
          <p:cNvGrpSpPr/>
          <p:nvPr/>
        </p:nvGrpSpPr>
        <p:grpSpPr>
          <a:xfrm>
            <a:off x="337975" y="10078241"/>
            <a:ext cx="190500" cy="190500"/>
            <a:chOff x="0" y="0"/>
            <a:chExt cx="50173" cy="50173"/>
          </a:xfrm>
        </p:grpSpPr>
        <p:sp>
          <p:nvSpPr>
            <p:cNvPr id="1095" name="Freeform 1095"/>
            <p:cNvSpPr/>
            <p:nvPr/>
          </p:nvSpPr>
          <p:spPr>
            <a:xfrm>
              <a:off x="0" y="0"/>
              <a:ext cx="50173" cy="50173"/>
            </a:xfrm>
            <a:custGeom>
              <a:avLst/>
              <a:gdLst/>
              <a:ahLst/>
              <a:cxnLst/>
              <a:rect l="l" t="t" r="r" b="b"/>
              <a:pathLst>
                <a:path w="50173" h="50173">
                  <a:moveTo>
                    <a:pt x="0" y="0"/>
                  </a:moveTo>
                  <a:lnTo>
                    <a:pt x="50173" y="0"/>
                  </a:lnTo>
                  <a:lnTo>
                    <a:pt x="50173" y="50173"/>
                  </a:lnTo>
                  <a:lnTo>
                    <a:pt x="0" y="50173"/>
                  </a:lnTo>
                  <a:close/>
                </a:path>
              </a:pathLst>
            </a:custGeom>
            <a:solidFill>
              <a:srgbClr val="1E1E49">
                <a:alpha val="31765"/>
              </a:srgbClr>
            </a:solidFill>
            <a:ln w="38100" cap="sq">
              <a:solidFill>
                <a:srgbClr val="262D4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096" name="TextBox 1096"/>
            <p:cNvSpPr txBox="1"/>
            <p:nvPr/>
          </p:nvSpPr>
          <p:spPr>
            <a:xfrm>
              <a:off x="0" y="-38100"/>
              <a:ext cx="50173" cy="8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97" name="TextBox 1097"/>
          <p:cNvSpPr txBox="1"/>
          <p:nvPr/>
        </p:nvSpPr>
        <p:spPr>
          <a:xfrm>
            <a:off x="705086" y="10057782"/>
            <a:ext cx="6811273" cy="229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843"/>
              </a:lnSpc>
              <a:spcBef>
                <a:spcPct val="0"/>
              </a:spcBef>
            </a:pPr>
            <a:r>
              <a:rPr lang="en-US" sz="1316" b="1">
                <a:solidFill>
                  <a:srgbClr val="000000"/>
                </a:solidFill>
                <a:latin typeface="Gordita Bold"/>
                <a:ea typeface="Gordita Bold"/>
                <a:cs typeface="Gordita Bold"/>
                <a:sym typeface="Gordita Bold"/>
              </a:rPr>
              <a:t>Not reported</a:t>
            </a:r>
          </a:p>
        </p:txBody>
      </p:sp>
      <p:grpSp>
        <p:nvGrpSpPr>
          <p:cNvPr id="1098" name="Group 1098"/>
          <p:cNvGrpSpPr/>
          <p:nvPr/>
        </p:nvGrpSpPr>
        <p:grpSpPr>
          <a:xfrm>
            <a:off x="3451813" y="5743149"/>
            <a:ext cx="12313051" cy="666764"/>
            <a:chOff x="0" y="0"/>
            <a:chExt cx="3657874" cy="198078"/>
          </a:xfrm>
        </p:grpSpPr>
        <p:sp>
          <p:nvSpPr>
            <p:cNvPr id="1099" name="Freeform 1099"/>
            <p:cNvSpPr/>
            <p:nvPr/>
          </p:nvSpPr>
          <p:spPr>
            <a:xfrm>
              <a:off x="0" y="0"/>
              <a:ext cx="3657874" cy="198078"/>
            </a:xfrm>
            <a:custGeom>
              <a:avLst/>
              <a:gdLst/>
              <a:ahLst/>
              <a:cxnLst/>
              <a:rect l="l" t="t" r="r" b="b"/>
              <a:pathLst>
                <a:path w="3657874" h="198078">
                  <a:moveTo>
                    <a:pt x="0" y="0"/>
                  </a:moveTo>
                  <a:lnTo>
                    <a:pt x="3657874" y="0"/>
                  </a:lnTo>
                  <a:lnTo>
                    <a:pt x="3657874" y="198078"/>
                  </a:lnTo>
                  <a:lnTo>
                    <a:pt x="0" y="198078"/>
                  </a:lnTo>
                  <a:close/>
                </a:path>
              </a:pathLst>
            </a:custGeom>
            <a:solidFill>
              <a:srgbClr val="011046">
                <a:alpha val="62745"/>
              </a:srgbClr>
            </a:solidFill>
            <a:ln w="38100" cap="sq">
              <a:solidFill>
                <a:srgbClr val="262D40">
                  <a:alpha val="6274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100" name="TextBox 1100"/>
            <p:cNvSpPr txBox="1"/>
            <p:nvPr/>
          </p:nvSpPr>
          <p:spPr>
            <a:xfrm>
              <a:off x="0" y="-38100"/>
              <a:ext cx="3657874" cy="2361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01" name="TextBox 1101"/>
          <p:cNvSpPr txBox="1"/>
          <p:nvPr/>
        </p:nvSpPr>
        <p:spPr>
          <a:xfrm>
            <a:off x="5970927" y="5833852"/>
            <a:ext cx="7907293" cy="5561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519"/>
              </a:lnSpc>
              <a:spcBef>
                <a:spcPct val="0"/>
              </a:spcBef>
            </a:pPr>
            <a:r>
              <a:rPr lang="en-US" sz="3228" b="1" dirty="0">
                <a:solidFill>
                  <a:srgbClr val="FFFFFF"/>
                </a:solidFill>
                <a:latin typeface="Gordita Bold"/>
                <a:ea typeface="Gordita Bold"/>
                <a:cs typeface="Gordita Bold"/>
                <a:sym typeface="Gordita Bold"/>
              </a:rPr>
              <a:t>There are lots of greys!</a:t>
            </a:r>
          </a:p>
        </p:txBody>
      </p:sp>
      <p:sp>
        <p:nvSpPr>
          <p:cNvPr id="1102" name="TextBox 1102"/>
          <p:cNvSpPr txBox="1"/>
          <p:nvPr/>
        </p:nvSpPr>
        <p:spPr>
          <a:xfrm>
            <a:off x="705086" y="8478019"/>
            <a:ext cx="2336492" cy="229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843"/>
              </a:lnSpc>
              <a:spcBef>
                <a:spcPct val="0"/>
              </a:spcBef>
            </a:pPr>
            <a:r>
              <a:rPr lang="en-US" sz="1316" b="1">
                <a:solidFill>
                  <a:srgbClr val="000000"/>
                </a:solidFill>
                <a:latin typeface="Gordita Bold"/>
                <a:ea typeface="Gordita Bold"/>
                <a:cs typeface="Gordita Bold"/>
                <a:sym typeface="Gordita Bold"/>
              </a:rPr>
              <a:t>Low/VeryLow Sufficient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5" fill="hold">
                      <p:stCondLst>
                        <p:cond delay="indefinite"/>
                      </p:stCondLst>
                      <p:childTnLst>
                        <p:par>
                          <p:cTn id="876" fill="hold">
                            <p:stCondLst>
                              <p:cond delay="0"/>
                            </p:stCondLst>
                            <p:childTnLst>
                              <p:par>
                                <p:cTn id="8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1" grpId="0" animBg="1"/>
      <p:bldP spid="202" grpId="0" animBg="1"/>
      <p:bldP spid="203" grpId="0" animBg="1"/>
      <p:bldP spid="204" grpId="0" animBg="1"/>
      <p:bldP spid="205" grpId="0" animBg="1"/>
      <p:bldP spid="206" grpId="0" animBg="1"/>
      <p:bldP spid="207" grpId="0" animBg="1"/>
      <p:bldP spid="208" grpId="0" animBg="1"/>
      <p:bldP spid="209" grpId="0" animBg="1"/>
      <p:bldP spid="210" grpId="0" animBg="1"/>
      <p:bldP spid="211" grpId="0" animBg="1"/>
      <p:bldP spid="213" grpId="0"/>
      <p:bldP spid="214" grpId="0"/>
      <p:bldP spid="215" grpId="0"/>
      <p:bldP spid="216" grpId="0"/>
      <p:bldP spid="217" grpId="0"/>
      <p:bldP spid="218" grpId="0"/>
      <p:bldP spid="219" grpId="0"/>
      <p:bldP spid="220" grpId="0"/>
      <p:bldP spid="221" grpId="0"/>
      <p:bldP spid="222" grpId="0"/>
      <p:bldP spid="223" grpId="0"/>
      <p:bldP spid="224" grpId="0"/>
      <p:bldP spid="1005" grpId="0"/>
      <p:bldP spid="1006" grpId="0"/>
      <p:bldP spid="1007" grpId="0"/>
      <p:bldP spid="1008" grpId="0"/>
      <p:bldP spid="1009" grpId="0"/>
      <p:bldP spid="1010" grpId="0"/>
      <p:bldP spid="1011" grpId="0"/>
      <p:bldP spid="1012" grpId="0"/>
      <p:bldP spid="1013" grpId="0"/>
      <p:bldP spid="1014" grpId="0"/>
      <p:bldP spid="1015" grpId="0"/>
      <p:bldP spid="1016" grpId="0"/>
      <p:bldP spid="1017" grpId="0"/>
      <p:bldP spid="1018" grpId="0"/>
      <p:bldP spid="1019" grpId="0"/>
      <p:bldP spid="1020" grpId="0"/>
      <p:bldP spid="1021" grpId="0"/>
      <p:bldP spid="1022" grpId="0"/>
      <p:bldP spid="1023" grpId="0"/>
      <p:bldP spid="1024" grpId="0"/>
      <p:bldP spid="1025" grpId="0"/>
      <p:bldP spid="1026" grpId="0"/>
      <p:bldP spid="1027" grpId="0"/>
      <p:bldP spid="1028" grpId="0"/>
      <p:bldP spid="1029" grpId="0"/>
      <p:bldP spid="1030" grpId="0"/>
      <p:bldP spid="1031" grpId="0"/>
      <p:bldP spid="1032" grpId="0"/>
      <p:bldP spid="1033" grpId="0"/>
      <p:bldP spid="1034" grpId="0"/>
      <p:bldP spid="1035" grpId="0"/>
      <p:bldP spid="1036" grpId="0"/>
      <p:bldP spid="1037" grpId="0"/>
      <p:bldP spid="1038" grpId="0"/>
      <p:bldP spid="1039" grpId="0"/>
      <p:bldP spid="1040" grpId="0"/>
      <p:bldP spid="1041" grpId="0"/>
      <p:bldP spid="1042" grpId="0"/>
      <p:bldP spid="1043" grpId="0"/>
      <p:bldP spid="1044" grpId="0"/>
      <p:bldP spid="1045" grpId="0"/>
      <p:bldP spid="1046" grpId="0"/>
      <p:bldP spid="1047" grpId="0"/>
      <p:bldP spid="1048" grpId="0"/>
      <p:bldP spid="1049" grpId="0"/>
      <p:bldP spid="1050" grpId="0"/>
      <p:bldP spid="1051" grpId="0"/>
      <p:bldP spid="1052" grpId="0"/>
      <p:bldP spid="1053" grpId="0"/>
      <p:bldP spid="1054" grpId="0"/>
      <p:bldP spid="1055" grpId="0"/>
      <p:bldP spid="1056" grpId="0"/>
      <p:bldP spid="1057" grpId="0"/>
      <p:bldP spid="1058" grpId="0"/>
      <p:bldP spid="1059" grpId="0"/>
      <p:bldP spid="1060" grpId="0"/>
      <p:bldP spid="1061" grpId="0"/>
      <p:bldP spid="1062" grpId="0"/>
      <p:bldP spid="1063" grpId="0"/>
      <p:bldP spid="1064" grpId="0"/>
      <p:bldP spid="1065" grpId="0"/>
      <p:bldP spid="1066" grpId="0"/>
      <p:bldP spid="1067" grpId="0"/>
      <p:bldP spid="1068" grpId="0"/>
      <p:bldP spid="1069" grpId="0"/>
      <p:bldP spid="1070" grpId="0"/>
      <p:bldP spid="1071" grpId="0"/>
      <p:bldP spid="1072" grpId="0"/>
      <p:bldP spid="1073" grpId="0"/>
      <p:bldP spid="1074" grpId="0"/>
      <p:bldP spid="1078" grpId="0"/>
      <p:bldP spid="1082" grpId="0"/>
      <p:bldP spid="1089" grpId="0"/>
      <p:bldP spid="1093" grpId="0"/>
      <p:bldP spid="1097" grpId="0"/>
      <p:bldP spid="1101" grpId="0"/>
      <p:bldP spid="110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240962CCB8CA64AB4DAF2C8B7389621" ma:contentTypeVersion="13" ma:contentTypeDescription="Create a new document." ma:contentTypeScope="" ma:versionID="50ab9a366842309f336ed61c5be2973d">
  <xsd:schema xmlns:xsd="http://www.w3.org/2001/XMLSchema" xmlns:xs="http://www.w3.org/2001/XMLSchema" xmlns:p="http://schemas.microsoft.com/office/2006/metadata/properties" xmlns:ns2="f90c77d1-93ed-4f71-8f4c-7998a9530f63" xmlns:ns3="e126fe4f-ea1a-43f6-ac45-2d71a1d6365f" targetNamespace="http://schemas.microsoft.com/office/2006/metadata/properties" ma:root="true" ma:fieldsID="2d131221133a372bb21dcfd9d63ff8a2" ns2:_="" ns3:_="">
    <xsd:import namespace="f90c77d1-93ed-4f71-8f4c-7998a9530f63"/>
    <xsd:import namespace="e126fe4f-ea1a-43f6-ac45-2d71a1d6365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90c77d1-93ed-4f71-8f4c-7998a9530f6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7" nillable="true" ma:taxonomy="true" ma:internalName="lcf76f155ced4ddcb4097134ff3c332f" ma:taxonomyFieldName="MediaServiceImageTags" ma:displayName="Image Tags" ma:readOnly="false" ma:fieldId="{5cf76f15-5ced-4ddc-b409-7134ff3c332f}" ma:taxonomyMulti="true" ma:sspId="6d63537c-d192-4dc4-bb87-a5632b1c7687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20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126fe4f-ea1a-43f6-ac45-2d71a1d6365f" elementFormDefault="qualified">
    <xsd:import namespace="http://schemas.microsoft.com/office/2006/documentManagement/types"/>
    <xsd:import namespace="http://schemas.microsoft.com/office/infopath/2007/PartnerControls"/>
    <xsd:element name="TaxCatchAll" ma:index="18" nillable="true" ma:displayName="Taxonomy Catch All Column" ma:hidden="true" ma:list="{af469578-d4c4-43e6-9f3e-6d981ab352b3}" ma:internalName="TaxCatchAll" ma:showField="CatchAllData" ma:web="e126fe4f-ea1a-43f6-ac45-2d71a1d6365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f90c77d1-93ed-4f71-8f4c-7998a9530f63">
      <Terms xmlns="http://schemas.microsoft.com/office/infopath/2007/PartnerControls"/>
    </lcf76f155ced4ddcb4097134ff3c332f>
    <TaxCatchAll xmlns="e126fe4f-ea1a-43f6-ac45-2d71a1d6365f" xsi:nil="true"/>
  </documentManagement>
</p:properties>
</file>

<file path=customXml/itemProps1.xml><?xml version="1.0" encoding="utf-8"?>
<ds:datastoreItem xmlns:ds="http://schemas.openxmlformats.org/officeDocument/2006/customXml" ds:itemID="{4869F66E-92CC-40BB-AE15-720488EBFA5E}"/>
</file>

<file path=customXml/itemProps2.xml><?xml version="1.0" encoding="utf-8"?>
<ds:datastoreItem xmlns:ds="http://schemas.openxmlformats.org/officeDocument/2006/customXml" ds:itemID="{8AF4624B-3171-467E-A81D-1958D8A490DC}"/>
</file>

<file path=customXml/itemProps3.xml><?xml version="1.0" encoding="utf-8"?>
<ds:datastoreItem xmlns:ds="http://schemas.openxmlformats.org/officeDocument/2006/customXml" ds:itemID="{36C28570-4A27-4ADC-872B-63CFBB3B49A6}"/>
</file>

<file path=docProps/app.xml><?xml version="1.0" encoding="utf-8"?>
<Properties xmlns="http://schemas.openxmlformats.org/officeDocument/2006/extended-properties" xmlns:vt="http://schemas.openxmlformats.org/officeDocument/2006/docPropsVTypes">
  <TotalTime>77</TotalTime>
  <Words>1385</Words>
  <Application>Microsoft Office PowerPoint</Application>
  <PresentationFormat>Custom</PresentationFormat>
  <Paragraphs>392</Paragraphs>
  <Slides>12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Montserrat</vt:lpstr>
      <vt:lpstr>Montserrat Bold</vt:lpstr>
      <vt:lpstr>Gordita Bold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Health Connect 3MP -Ayobami E Olanrewaju 7Feb2025</dc:title>
  <dc:creator>Ayobami Olanrewaju</dc:creator>
  <cp:lastModifiedBy>Ayobami Olanrewaju</cp:lastModifiedBy>
  <cp:revision>2</cp:revision>
  <dcterms:created xsi:type="dcterms:W3CDTF">2006-08-16T00:00:00Z</dcterms:created>
  <dcterms:modified xsi:type="dcterms:W3CDTF">2025-02-06T11:05:59Z</dcterms:modified>
  <dc:identifier>DAGeJsNJbYI</dc:identifie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0x0101002240962CCB8CA64AB4DAF2C8B7389621</vt:lpwstr>
  </property>
</Properties>
</file>